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690" r:id="rId2"/>
  </p:sldMasterIdLst>
  <p:notesMasterIdLst>
    <p:notesMasterId r:id="rId25"/>
  </p:notesMasterIdLst>
  <p:sldIdLst>
    <p:sldId id="265" r:id="rId3"/>
    <p:sldId id="266" r:id="rId4"/>
    <p:sldId id="287" r:id="rId5"/>
    <p:sldId id="267" r:id="rId6"/>
    <p:sldId id="268" r:id="rId7"/>
    <p:sldId id="269" r:id="rId8"/>
    <p:sldId id="295" r:id="rId9"/>
    <p:sldId id="296" r:id="rId10"/>
    <p:sldId id="297" r:id="rId11"/>
    <p:sldId id="270" r:id="rId12"/>
    <p:sldId id="271" r:id="rId13"/>
    <p:sldId id="272" r:id="rId14"/>
    <p:sldId id="299" r:id="rId15"/>
    <p:sldId id="273" r:id="rId16"/>
    <p:sldId id="276" r:id="rId17"/>
    <p:sldId id="288" r:id="rId18"/>
    <p:sldId id="279" r:id="rId19"/>
    <p:sldId id="277" r:id="rId20"/>
    <p:sldId id="292" r:id="rId21"/>
    <p:sldId id="298" r:id="rId22"/>
    <p:sldId id="29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C49"/>
    <a:srgbClr val="FFC7D8"/>
    <a:srgbClr val="D4F1F8"/>
    <a:srgbClr val="ECF0F1"/>
    <a:srgbClr val="E4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9FEED-491F-4E90-B459-E588F71D2D02}" v="4" dt="2023-10-06T11:52:31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86" autoAdjust="0"/>
  </p:normalViewPr>
  <p:slideViewPr>
    <p:cSldViewPr snapToGrid="0">
      <p:cViewPr varScale="1">
        <p:scale>
          <a:sx n="108" d="100"/>
          <a:sy n="108" d="100"/>
        </p:scale>
        <p:origin x="67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352D-AEB6-4578-9090-252051C77676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28481-CB41-413A-B7F9-F767965B2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0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0938" y="611188"/>
            <a:ext cx="3959225" cy="2227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9AF18-075F-4670-99B2-8B83EBB477A2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6, 2023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45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409B02-5279-498F-868A-EAA1D9386DE0}" type="slidenum">
              <a:rPr kumimoji="0" lang="da-DK" sz="1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5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8938" y="1233488"/>
            <a:ext cx="5921375" cy="3332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spcBef>
                <a:spcPct val="0"/>
              </a:spcBef>
              <a:buFont typeface="Symbol" panose="05050102010706020507" pitchFamily="18" charset="2"/>
              <a:buChar char="-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31923-2178-40E5-ABD1-6915DF3A042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06.10.2023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[Author] – [Current Topic] – [2018]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D35F27-D1E3-4C83-9A10-1418B417E7E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99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0938" y="611188"/>
            <a:ext cx="3959225" cy="2227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BCCF6-F8A8-4C49-BF3D-CA1AA74CA97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076D76-444A-44E4-8D86-6DA8C0961EEF}" type="datetime4">
              <a:rPr lang="en-US" smtClean="0"/>
              <a:t>October 6,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4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0938" y="611188"/>
            <a:ext cx="3959225" cy="2227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BCCF6-F8A8-4C49-BF3D-CA1AA74CA97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89AF18-075F-4670-99B2-8B83EBB477A2}" type="datetime4">
              <a:rPr lang="en-US" smtClean="0"/>
              <a:pPr/>
              <a:t>October 6,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0938" y="611188"/>
            <a:ext cx="3959225" cy="2227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BCCF6-F8A8-4C49-BF3D-CA1AA74CA97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076D76-444A-44E4-8D86-6DA8C0961EEF}" type="datetime4">
              <a:rPr lang="en-US" smtClean="0"/>
              <a:t>October 6,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6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0938" y="611188"/>
            <a:ext cx="3959225" cy="2227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BCCF6-F8A8-4C49-BF3D-CA1AA74CA97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9076D76-444A-44E4-8D86-6DA8C0961EEF}" type="datetime4">
              <a:rPr lang="en-US" smtClean="0"/>
              <a:t>October 6,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8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0938" y="611188"/>
            <a:ext cx="3959225" cy="2227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89AF18-075F-4670-99B2-8B83EBB477A2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6,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6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28481-CB41-413A-B7F9-F767965B26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5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4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3429000"/>
            <a:ext cx="12191999" cy="3429000"/>
          </a:xfrm>
          <a:solidFill>
            <a:schemeClr val="tx2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963" y="1701088"/>
            <a:ext cx="9648825" cy="2520000"/>
          </a:xfrm>
        </p:spPr>
        <p:txBody>
          <a:bodyPr anchor="t"/>
          <a:lstStyle>
            <a:lvl1pPr algn="l">
              <a:lnSpc>
                <a:spcPct val="80000"/>
              </a:lnSpc>
              <a:defRPr sz="10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360" y="4221192"/>
            <a:ext cx="9648427" cy="5759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9pPr>
          </a:lstStyle>
          <a:p>
            <a:r>
              <a:rPr lang="en-US" noProof="0"/>
              <a:t>Optional Subtitle</a:t>
            </a:r>
          </a:p>
          <a:p>
            <a:pPr lvl="1"/>
            <a:r>
              <a:rPr lang="en-US" noProof="0"/>
              <a:t>Autor | Datum | Ort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43F7BA2-6723-4FBA-9D7D-E86C9AADC5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877272"/>
            <a:ext cx="9648428" cy="576064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9pPr>
          </a:lstStyle>
          <a:p>
            <a:pPr lvl="0"/>
            <a:r>
              <a:rPr lang="en-US" sz="1200" noProof="0">
                <a:solidFill>
                  <a:schemeClr val="tx1"/>
                </a:solidFill>
              </a:rPr>
              <a:t>Name Author</a:t>
            </a:r>
            <a:br>
              <a:rPr lang="en-US" sz="1200" noProof="0">
                <a:solidFill>
                  <a:schemeClr val="tx1"/>
                </a:solidFill>
              </a:rPr>
            </a:br>
            <a:r>
              <a:rPr lang="en-US" sz="1200" noProof="0">
                <a:solidFill>
                  <a:schemeClr val="tx1"/>
                </a:solidFill>
              </a:rPr>
              <a:t>Department</a:t>
            </a:r>
            <a:br>
              <a:rPr lang="en-US" sz="1200" noProof="0">
                <a:solidFill>
                  <a:schemeClr val="tx1"/>
                </a:solidFill>
              </a:rPr>
            </a:br>
            <a:r>
              <a:rPr lang="en-US" sz="1200" noProof="0">
                <a:solidFill>
                  <a:schemeClr val="tx1"/>
                </a:solidFill>
              </a:rPr>
              <a:t>Day, Month, Year</a:t>
            </a:r>
          </a:p>
          <a:p>
            <a:pPr lvl="2"/>
            <a:r>
              <a:rPr lang="en-US" sz="1200" noProof="0">
                <a:solidFill>
                  <a:schemeClr val="tx1"/>
                </a:solidFill>
              </a:rPr>
              <a:t>Dritte Ebene</a:t>
            </a:r>
          </a:p>
          <a:p>
            <a:pPr lvl="3"/>
            <a:r>
              <a:rPr lang="en-US" sz="1200" noProof="0">
                <a:solidFill>
                  <a:schemeClr val="tx1"/>
                </a:solidFill>
              </a:rPr>
              <a:t>Vierte Ebene</a:t>
            </a:r>
          </a:p>
          <a:p>
            <a:pPr lvl="4"/>
            <a:r>
              <a:rPr lang="en-US" sz="1200" noProof="0">
                <a:solidFill>
                  <a:schemeClr val="tx1"/>
                </a:solidFill>
              </a:rPr>
              <a:t>Fünfte Ebene</a:t>
            </a:r>
          </a:p>
          <a:p>
            <a:pPr lvl="5"/>
            <a:r>
              <a:rPr lang="en-US" sz="1200" noProof="0">
                <a:solidFill>
                  <a:schemeClr val="tx1"/>
                </a:solidFill>
              </a:rPr>
              <a:t>Sechste Ebene</a:t>
            </a:r>
          </a:p>
          <a:p>
            <a:pPr lvl="6"/>
            <a:r>
              <a:rPr lang="en-US" sz="1200" noProof="0">
                <a:solidFill>
                  <a:schemeClr val="tx1"/>
                </a:solidFill>
              </a:rPr>
              <a:t>Siebte Ebene</a:t>
            </a:r>
          </a:p>
          <a:p>
            <a:pPr lvl="7"/>
            <a:r>
              <a:rPr lang="en-US" sz="1200" noProof="0">
                <a:solidFill>
                  <a:schemeClr val="tx1"/>
                </a:solidFill>
              </a:rPr>
              <a:t>Achte Ebene</a:t>
            </a:r>
          </a:p>
          <a:p>
            <a:pPr lvl="8"/>
            <a:r>
              <a:rPr lang="en-US" sz="1200" noProof="0">
                <a:solidFill>
                  <a:schemeClr val="tx1"/>
                </a:solidFill>
              </a:rPr>
              <a:t>Neunte Ebene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DD6804-3EC9-4EE0-814E-DA32855C6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092" y="333000"/>
            <a:ext cx="969908" cy="540000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9CB83D-44EE-41F1-957C-FC652A7236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467148"/>
            <a:ext cx="2484000" cy="4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08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1700112"/>
            <a:ext cx="5616178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96DFAF0-39BA-4DE2-A86C-AA8E04FFFD84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D57F06D-4ADA-4863-B5D9-4AB789073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39B9FBA-AEB9-44F3-BCE1-231357FFB3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3" y="1700213"/>
            <a:ext cx="5616575" cy="4321175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1521EC2-248F-4647-8F0B-35AAF123C3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0016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240462" y="1700808"/>
            <a:ext cx="5616178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1EF263-FBAB-40AC-9530-9E43DD5375E0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D57F06D-4ADA-4863-B5D9-4AB789073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65" y="6094008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C1557C0-E587-4AD6-AED1-3D8127B3F3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5807" y="1700213"/>
            <a:ext cx="5616575" cy="4321175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B6B05774-E0D7-4740-99AF-DE932609A4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360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007B0DE-3778-4732-A624-280EEFD2BFEC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C1557C0-E587-4AD6-AED1-3D8127B3F3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5807" y="1700213"/>
            <a:ext cx="5616575" cy="4321175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B6B05774-E0D7-4740-99AF-DE932609A4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360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9D20C90B-D53E-47B5-A99F-FDB7BBAB7E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0463" y="1700808"/>
            <a:ext cx="5616575" cy="4321175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5D966BA8-4078-40C9-9168-467C258CF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016" y="6093907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62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3861048"/>
            <a:ext cx="3673078" cy="21603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2E3C8F2-9C0E-4CE8-A1AC-20D482BBDEE7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4C638F69-1988-4AE2-BADD-57F1102CA80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5360" y="1700212"/>
            <a:ext cx="3672000" cy="2016000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C73ADF0-8B82-4810-A8F5-D18752DDC83B}"/>
              </a:ext>
            </a:extLst>
          </p:cNvPr>
          <p:cNvSpPr>
            <a:spLocks noGrp="1"/>
          </p:cNvSpPr>
          <p:nvPr>
            <p:ph idx="19" hasCustomPrompt="1"/>
          </p:nvPr>
        </p:nvSpPr>
        <p:spPr bwMode="gray">
          <a:xfrm>
            <a:off x="4295800" y="3861644"/>
            <a:ext cx="3600000" cy="21603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ED3143AE-A497-47C7-9813-21DCF2F1DD0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800" y="1700808"/>
            <a:ext cx="3600000" cy="2016000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37B494B-7225-4563-B126-ED200C15A9C6}"/>
              </a:ext>
            </a:extLst>
          </p:cNvPr>
          <p:cNvSpPr>
            <a:spLocks noGrp="1"/>
          </p:cNvSpPr>
          <p:nvPr>
            <p:ph idx="21" hasCustomPrompt="1"/>
          </p:nvPr>
        </p:nvSpPr>
        <p:spPr bwMode="gray">
          <a:xfrm>
            <a:off x="8184232" y="3862240"/>
            <a:ext cx="3673078" cy="21603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BD0D688E-A184-4777-A44C-E3E6AC90E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84232" y="1701404"/>
            <a:ext cx="3672000" cy="2016000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0687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1DA7B2B-7714-4016-AC62-0EE03559FF5A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206E3E-E494-4B86-B42E-F9CB75345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360" y="6093312"/>
            <a:ext cx="11520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EFCFA691-E6FF-470A-A4C8-3D2DCB20C4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4963" y="1700213"/>
            <a:ext cx="11522075" cy="4321175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4698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EFCFA691-E6FF-470A-A4C8-3D2DCB20C4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"/>
            <a:ext cx="12191999" cy="6453336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290B396-5298-47CB-BB9B-678DAB154CDC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899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59" y="1700112"/>
            <a:ext cx="7560865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AD1E725-1A36-44C8-8D44-76D304145569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DAC924A-78DE-454E-BDDF-60FAFD59225D}"/>
              </a:ext>
            </a:extLst>
          </p:cNvPr>
          <p:cNvSpPr>
            <a:spLocks noGrp="1"/>
          </p:cNvSpPr>
          <p:nvPr>
            <p:ph idx="15" hasCustomPrompt="1"/>
          </p:nvPr>
        </p:nvSpPr>
        <p:spPr bwMode="gray">
          <a:xfrm>
            <a:off x="8183562" y="1700808"/>
            <a:ext cx="3672453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D57F06D-4ADA-4863-B5D9-4AB789073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81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8FC5C55-35AE-4EA4-8B37-0A288614D84A}"/>
              </a:ext>
            </a:extLst>
          </p:cNvPr>
          <p:cNvSpPr/>
          <p:nvPr userDrawn="1"/>
        </p:nvSpPr>
        <p:spPr bwMode="gray"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3A8B6B-3B2E-4393-A59D-59F7E9B22D1A}"/>
              </a:ext>
            </a:extLst>
          </p:cNvPr>
          <p:cNvSpPr/>
          <p:nvPr userDrawn="1"/>
        </p:nvSpPr>
        <p:spPr bwMode="gray">
          <a:xfrm>
            <a:off x="2207568" y="5481232"/>
            <a:ext cx="432000" cy="3600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1CEC3972-5B10-49AC-B76E-E56EBAEDF6C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07568" y="3717032"/>
            <a:ext cx="1260000" cy="1620000"/>
          </a:xfrm>
          <a:solidFill>
            <a:schemeClr val="tx2"/>
          </a:solidFill>
        </p:spPr>
        <p:txBody>
          <a:bodyPr tIns="0" bIns="792000"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2CE36A74-B3C0-4D2B-AD2A-93A32AA4D1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1985" y="3716338"/>
            <a:ext cx="4031804" cy="2303758"/>
          </a:xfrm>
        </p:spPr>
        <p:txBody>
          <a:bodyPr/>
          <a:lstStyle>
            <a:lvl1pPr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5pPr>
            <a:lvl6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6pPr>
            <a:lvl7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7pPr>
            <a:lvl8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8pPr>
            <a:lvl9pPr marL="0" indent="0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err="1"/>
              <a:t>Adresse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endParaRPr lang="en-US"/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140FE750-1813-47B9-8A8F-20579F1B39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07568" y="5661288"/>
            <a:ext cx="3312368" cy="360000"/>
          </a:xfrm>
        </p:spPr>
        <p:txBody>
          <a:bodyPr/>
          <a:lstStyle>
            <a:lvl1pPr>
              <a:spcBef>
                <a:spcPts val="600"/>
              </a:spcBef>
              <a:defRPr b="1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b="1">
                <a:solidFill>
                  <a:schemeClr val="tx1"/>
                </a:solidFill>
              </a:defRPr>
            </a:lvl2pPr>
            <a:lvl3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3pPr>
            <a:lvl4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4pPr>
            <a:lvl5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5pPr>
            <a:lvl6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6pPr>
            <a:lvl7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7pPr>
            <a:lvl8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8pPr>
            <a:lvl9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536F1-ABCC-4FB6-99CE-1D796DDC0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092" y="333000"/>
            <a:ext cx="969908" cy="540000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677497-6DAE-46AC-B0D9-BEA3E393E2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467148"/>
            <a:ext cx="2484000" cy="4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28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3429000"/>
            <a:ext cx="12191999" cy="3429000"/>
          </a:xfrm>
          <a:solidFill>
            <a:schemeClr val="tx2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963" y="1701088"/>
            <a:ext cx="9648825" cy="2520000"/>
          </a:xfrm>
        </p:spPr>
        <p:txBody>
          <a:bodyPr anchor="t"/>
          <a:lstStyle>
            <a:lvl1pPr algn="l">
              <a:lnSpc>
                <a:spcPct val="80000"/>
              </a:lnSpc>
              <a:defRPr sz="10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360" y="4221192"/>
            <a:ext cx="9648427" cy="5759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9pPr>
          </a:lstStyle>
          <a:p>
            <a:r>
              <a:rPr lang="en-US"/>
              <a:t>Placeholder Subtitle</a:t>
            </a:r>
          </a:p>
          <a:p>
            <a:pPr lvl="1"/>
            <a:r>
              <a:rPr lang="en-US"/>
              <a:t>Autor | Datum | Ort</a:t>
            </a:r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43F7BA2-6723-4FBA-9D7D-E86C9AADC5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662761"/>
            <a:ext cx="9648428" cy="358527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9pPr>
          </a:lstStyle>
          <a:p>
            <a:pPr lvl="0"/>
            <a:r>
              <a:rPr lang="en-US" sz="1200">
                <a:solidFill>
                  <a:schemeClr val="tx1"/>
                </a:solidFill>
              </a:rPr>
              <a:t>Additional Information</a:t>
            </a:r>
          </a:p>
          <a:p>
            <a:pPr lvl="1"/>
            <a:r>
              <a:rPr lang="en-US" sz="1200">
                <a:solidFill>
                  <a:schemeClr val="tx1"/>
                </a:solidFill>
              </a:rPr>
              <a:t>Autor | Datum | Ort</a:t>
            </a:r>
          </a:p>
          <a:p>
            <a:pPr lvl="2"/>
            <a:r>
              <a:rPr lang="en-US" sz="1200" err="1">
                <a:solidFill>
                  <a:schemeClr val="tx1"/>
                </a:solidFill>
              </a:rPr>
              <a:t>Dritte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  <a:p>
            <a:pPr lvl="3"/>
            <a:r>
              <a:rPr lang="en-US" sz="1200" err="1">
                <a:solidFill>
                  <a:schemeClr val="tx1"/>
                </a:solidFill>
              </a:rPr>
              <a:t>Vierte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  <a:p>
            <a:pPr lvl="4"/>
            <a:r>
              <a:rPr lang="en-US" sz="1200" err="1">
                <a:solidFill>
                  <a:schemeClr val="tx1"/>
                </a:solidFill>
              </a:rPr>
              <a:t>Fünfte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  <a:p>
            <a:pPr lvl="5"/>
            <a:r>
              <a:rPr lang="en-US" sz="1200" err="1">
                <a:solidFill>
                  <a:schemeClr val="tx1"/>
                </a:solidFill>
              </a:rPr>
              <a:t>Sechste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  <a:p>
            <a:pPr lvl="6"/>
            <a:r>
              <a:rPr lang="en-US" sz="1200" err="1">
                <a:solidFill>
                  <a:schemeClr val="tx1"/>
                </a:solidFill>
              </a:rPr>
              <a:t>Siebte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  <a:p>
            <a:pPr lvl="7"/>
            <a:r>
              <a:rPr lang="en-US" sz="1200" err="1">
                <a:solidFill>
                  <a:schemeClr val="tx1"/>
                </a:solidFill>
              </a:rPr>
              <a:t>Achte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  <a:p>
            <a:pPr lvl="8"/>
            <a:r>
              <a:rPr lang="en-US" sz="1200" err="1">
                <a:solidFill>
                  <a:schemeClr val="tx1"/>
                </a:solidFill>
              </a:rPr>
              <a:t>Neunte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Ebene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96AE8-6165-4A4F-9354-2FB772136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092" y="333000"/>
            <a:ext cx="969908" cy="54000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3AA0BF-AEA1-497C-B798-4B9A2E2542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467148"/>
            <a:ext cx="2484000" cy="4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55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Disclaimer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1778A92-FD06-4EAD-835C-1D58215ADE26}"/>
              </a:ext>
            </a:extLst>
          </p:cNvPr>
          <p:cNvSpPr/>
          <p:nvPr userDrawn="1"/>
        </p:nvSpPr>
        <p:spPr>
          <a:xfrm>
            <a:off x="336000" y="1701000"/>
            <a:ext cx="115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r>
              <a:rPr lang="en-US" noProof="0">
                <a:solidFill>
                  <a:schemeClr val="tx1"/>
                </a:solidFill>
              </a:rPr>
              <a:t>All data provided on the following slides is for information purposes only,</a:t>
            </a:r>
          </a:p>
          <a:p>
            <a:r>
              <a:rPr lang="en-US" noProof="0">
                <a:solidFill>
                  <a:schemeClr val="tx1"/>
                </a:solidFill>
              </a:rPr>
              <a:t>explicitly non-binding and subject to changes without further notice.</a:t>
            </a:r>
          </a:p>
        </p:txBody>
      </p:sp>
    </p:spTree>
    <p:extLst>
      <p:ext uri="{BB962C8B-B14F-4D97-AF65-F5344CB8AC3E}">
        <p14:creationId xmlns:p14="http://schemas.microsoft.com/office/powerpoint/2010/main" val="116075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short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5233B1E-B154-49AA-9BBB-344858D1FE75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confidential | Confidential | Internal | Public | Author – Current Topic – ©2019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107168-8646-489D-8A47-5EDE9CC7D4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360" y="1700808"/>
            <a:ext cx="9648824" cy="4320000"/>
          </a:xfrm>
        </p:spPr>
        <p:txBody>
          <a:bodyPr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>
                <a:solidFill>
                  <a:schemeClr val="tx1"/>
                </a:solidFill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/>
            </a:lvl2pPr>
            <a:lvl3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3pPr>
            <a:lvl4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4pPr>
            <a:lvl5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5pPr>
            <a:lvl6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6pPr>
            <a:lvl7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7pPr>
            <a:lvl8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8pPr>
            <a:lvl9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1383694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Disclaimer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1778A92-FD06-4EAD-835C-1D58215ADE26}"/>
              </a:ext>
            </a:extLst>
          </p:cNvPr>
          <p:cNvSpPr/>
          <p:nvPr userDrawn="1"/>
        </p:nvSpPr>
        <p:spPr>
          <a:xfrm>
            <a:off x="336000" y="1701000"/>
            <a:ext cx="115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r>
              <a:rPr lang="en-US" noProof="0">
                <a:solidFill>
                  <a:schemeClr val="tx1"/>
                </a:solidFill>
              </a:rPr>
              <a:t>All data provided in this document is non-binding.</a:t>
            </a:r>
            <a:br>
              <a:rPr lang="en-US" noProof="0">
                <a:solidFill>
                  <a:schemeClr val="tx1"/>
                </a:solidFill>
              </a:rPr>
            </a:br>
            <a:r>
              <a:rPr lang="en-US" noProof="0">
                <a:solidFill>
                  <a:schemeClr val="tx1"/>
                </a:solidFill>
              </a:rPr>
              <a:t>This data serves informational purposes only and is especially not guaranteed in any way.</a:t>
            </a:r>
            <a:br>
              <a:rPr lang="en-US" noProof="0">
                <a:solidFill>
                  <a:schemeClr val="tx1"/>
                </a:solidFill>
              </a:rPr>
            </a:br>
            <a:r>
              <a:rPr lang="en-US" noProof="0">
                <a:solidFill>
                  <a:schemeClr val="tx1"/>
                </a:solidFill>
              </a:rPr>
              <a:t>Depending on the subsequent specific individual projects, the relevant data may be subject to changes and </a:t>
            </a:r>
            <a:br>
              <a:rPr lang="en-US" noProof="0">
                <a:solidFill>
                  <a:schemeClr val="tx1"/>
                </a:solidFill>
              </a:rPr>
            </a:br>
            <a:r>
              <a:rPr lang="en-US" noProof="0">
                <a:solidFill>
                  <a:schemeClr val="tx1"/>
                </a:solidFill>
              </a:rPr>
              <a:t>will be assessed and determined individually for each project. This will depend on the particular characteristics </a:t>
            </a:r>
            <a:br>
              <a:rPr lang="en-US" noProof="0">
                <a:solidFill>
                  <a:schemeClr val="tx1"/>
                </a:solidFill>
              </a:rPr>
            </a:br>
            <a:r>
              <a:rPr lang="en-US" noProof="0">
                <a:solidFill>
                  <a:schemeClr val="tx1"/>
                </a:solidFill>
              </a:rPr>
              <a:t>of each individual project, especially specific site and operational conditions.</a:t>
            </a:r>
          </a:p>
        </p:txBody>
      </p:sp>
    </p:spTree>
    <p:extLst>
      <p:ext uri="{BB962C8B-B14F-4D97-AF65-F5344CB8AC3E}">
        <p14:creationId xmlns:p14="http://schemas.microsoft.com/office/powerpoint/2010/main" val="297594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8DE3FB-FC5F-4BD5-BF95-2A828C4271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6363" y="2907990"/>
            <a:ext cx="10210676" cy="1225550"/>
          </a:xfrm>
        </p:spPr>
        <p:txBody>
          <a:bodyPr anchor="t"/>
          <a:lstStyle>
            <a:lvl1pPr>
              <a:lnSpc>
                <a:spcPct val="90000"/>
              </a:lnSpc>
              <a:spcBef>
                <a:spcPts val="0"/>
              </a:spcBef>
              <a:defRPr sz="5000" b="1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5000"/>
            </a:lvl2pPr>
            <a:lvl3pPr>
              <a:defRPr sz="5000"/>
            </a:lvl3pPr>
            <a:lvl4pPr>
              <a:defRPr sz="5000"/>
            </a:lvl4pPr>
            <a:lvl5pPr>
              <a:defRPr sz="5000"/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F0BD84-36C5-49C4-882B-191FED415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819" y="2907990"/>
            <a:ext cx="864096" cy="1225550"/>
          </a:xfrm>
        </p:spPr>
        <p:txBody>
          <a:bodyPr anchor="t"/>
          <a:lstStyle>
            <a:lvl1pPr algn="r">
              <a:lnSpc>
                <a:spcPct val="90000"/>
              </a:lnSpc>
              <a:spcBef>
                <a:spcPts val="0"/>
              </a:spcBef>
              <a:defRPr sz="5000" b="1"/>
            </a:lvl1pPr>
          </a:lstStyle>
          <a:p>
            <a:pPr lvl="0"/>
            <a:r>
              <a:rPr lang="en-US" noProof="0"/>
              <a:t>X</a:t>
            </a:r>
          </a:p>
        </p:txBody>
      </p:sp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9C96FD67-9906-4F55-952F-C4C70CA3CF0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3900" y="325419"/>
            <a:ext cx="973138" cy="508019"/>
          </a:xfrm>
          <a:noFill/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Eye-catcher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498F04B-DFBD-45D7-B03C-958744B9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6095999" y="6594420"/>
            <a:ext cx="4630229" cy="138499"/>
          </a:xfrm>
        </p:spPr>
        <p:txBody>
          <a:bodyPr/>
          <a:lstStyle/>
          <a:p>
            <a:r>
              <a:rPr lang="en-US" noProof="0"/>
              <a:t>O365 ACM - Champions Approach - ©2019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BA8D6F35-D6D9-4DBF-B269-315E1E4C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84724" y="6594420"/>
            <a:ext cx="582960" cy="138499"/>
          </a:xfrm>
        </p:spPr>
        <p:txBody>
          <a:bodyPr/>
          <a:lstStyle/>
          <a:p>
            <a:fld id="{4B6A8D83-BAE4-4331-82E4-929469A664DB}" type="datetime1">
              <a:rPr lang="de-DE" noProof="0" smtClean="0"/>
              <a:t>06.10.2023</a:t>
            </a:fld>
            <a:endParaRPr lang="en-US" noProof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F4A93190-55D2-42EB-A2AA-609D0E32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496600" y="6594420"/>
            <a:ext cx="360436" cy="138499"/>
          </a:xfrm>
        </p:spPr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7235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genda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short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E59801-B628-4561-B3EA-F7AEFA6517F8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Internal | Office 365 – Champions Core Team – ©2020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107168-8646-489D-8A47-5EDE9CC7D4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360" y="1700808"/>
            <a:ext cx="9648824" cy="4320000"/>
          </a:xfrm>
        </p:spPr>
        <p:txBody>
          <a:bodyPr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>
                <a:solidFill>
                  <a:schemeClr val="tx1"/>
                </a:solidFill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/>
            </a:lvl2pPr>
            <a:lvl3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3pPr>
            <a:lvl4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4pPr>
            <a:lvl5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5pPr>
            <a:lvl6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6pPr>
            <a:lvl7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7pPr>
            <a:lvl8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8pPr>
            <a:lvl9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2942457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short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E59801-B628-4561-B3EA-F7AEFA6517F8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Internal | Office 365 – Champions Core Team – ©2020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107168-8646-489D-8A47-5EDE9CC7D4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360" y="1700808"/>
            <a:ext cx="9648824" cy="4320000"/>
          </a:xfrm>
        </p:spPr>
        <p:txBody>
          <a:bodyPr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>
                <a:solidFill>
                  <a:schemeClr val="tx1"/>
                </a:solidFill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/>
            </a:lvl2pPr>
            <a:lvl3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3pPr>
            <a:lvl4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4pPr>
            <a:lvl5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5pPr>
            <a:lvl6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6pPr>
            <a:lvl7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7pPr>
            <a:lvl8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8pPr>
            <a:lvl9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60328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short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4B1B7D-53C2-435F-903A-F5B74BEBF5A3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Internal | CU.Live – The Concept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107168-8646-489D-8A47-5EDE9CC7D4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360" y="1700808"/>
            <a:ext cx="9648824" cy="4320000"/>
          </a:xfrm>
        </p:spPr>
        <p:txBody>
          <a:bodyPr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>
                <a:solidFill>
                  <a:schemeClr val="tx1"/>
                </a:solidFill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/>
            </a:lvl2pPr>
            <a:lvl3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3pPr>
            <a:lvl4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4pPr>
            <a:lvl5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5pPr>
            <a:lvl6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6pPr>
            <a:lvl7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7pPr>
            <a:lvl8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8pPr>
            <a:lvl9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23552933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829CA-A4A7-4422-9FA8-7DD35ECC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9BE590-9391-43C7-88F3-EFECA601CEE1}" type="datetime1">
              <a:rPr lang="de-DE" noProof="0" smtClean="0"/>
              <a:t>06.10.2023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O365 ACM - Champions Approach - ©2019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5346C99D-EE1A-47F3-BCE2-A77651E66D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3900" y="325419"/>
            <a:ext cx="973138" cy="508019"/>
          </a:xfrm>
          <a:noFill/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Eye-catcher</a:t>
            </a:r>
          </a:p>
        </p:txBody>
      </p:sp>
    </p:spTree>
    <p:extLst>
      <p:ext uri="{BB962C8B-B14F-4D97-AF65-F5344CB8AC3E}">
        <p14:creationId xmlns:p14="http://schemas.microsoft.com/office/powerpoint/2010/main" val="23937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829CA-A4A7-4422-9FA8-7DD35ECC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1B47810-7B60-4C45-A3FE-76F81BD50254}" type="datetime1">
              <a:rPr lang="en-US" noProof="0" smtClean="0"/>
              <a:t>10/6/2023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Company Presentation – ©2021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379152D-4448-431F-89A7-971FF1410A9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4962" y="1703188"/>
            <a:ext cx="5615999" cy="4104000"/>
          </a:xfrm>
          <a:solidFill>
            <a:schemeClr val="tx2"/>
          </a:solidFill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9A22049-9AC2-4222-8842-E6251D4CA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40463" y="1703188"/>
            <a:ext cx="5615999" cy="4104000"/>
          </a:xfrm>
          <a:solidFill>
            <a:schemeClr val="tx2"/>
          </a:solidFill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A5B6EA-5D45-43CC-BF6E-BE63E20094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4963" y="5852111"/>
            <a:ext cx="5616575" cy="169277"/>
          </a:xfrm>
        </p:spPr>
        <p:txBody>
          <a:bodyPr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 b="0">
                <a:solidFill>
                  <a:schemeClr val="tx1"/>
                </a:solidFill>
              </a:defRPr>
            </a:lvl1pPr>
            <a:lvl2pPr>
              <a:defRPr sz="18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800" b="0">
                <a:solidFill>
                  <a:schemeClr val="tx1"/>
                </a:solidFill>
              </a:defRPr>
            </a:lvl4pPr>
            <a:lvl5pPr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6ABC7F49-EE6A-4CE6-9AD6-0CAF784FDB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39887" y="5852111"/>
            <a:ext cx="5616575" cy="169277"/>
          </a:xfrm>
        </p:spPr>
        <p:txBody>
          <a:bodyPr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 b="0">
                <a:solidFill>
                  <a:schemeClr val="tx1"/>
                </a:solidFill>
              </a:defRPr>
            </a:lvl1pPr>
            <a:lvl2pPr>
              <a:defRPr sz="18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800" b="0">
                <a:solidFill>
                  <a:schemeClr val="tx1"/>
                </a:solidFill>
              </a:defRPr>
            </a:lvl4pPr>
            <a:lvl5pPr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A89E3CEE-1466-47BE-B2ED-2DF85BE11F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3900" y="325419"/>
            <a:ext cx="973138" cy="508019"/>
          </a:xfrm>
          <a:noFill/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Eye-catcher</a:t>
            </a:r>
          </a:p>
        </p:txBody>
      </p:sp>
    </p:spTree>
    <p:extLst>
      <p:ext uri="{BB962C8B-B14F-4D97-AF65-F5344CB8AC3E}">
        <p14:creationId xmlns:p14="http://schemas.microsoft.com/office/powerpoint/2010/main" val="17382487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196104" y="6594420"/>
            <a:ext cx="1836000" cy="138499"/>
          </a:xfrm>
        </p:spPr>
        <p:txBody>
          <a:bodyPr/>
          <a:lstStyle/>
          <a:p>
            <a:r>
              <a:rPr lang="en-US" noProof="0"/>
              <a:t>Champions Denmark Handbook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8DE3FB-FC5F-4BD5-BF95-2A828C4271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962" y="1703189"/>
            <a:ext cx="11522075" cy="43181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</p:spTree>
    <p:extLst>
      <p:ext uri="{BB962C8B-B14F-4D97-AF65-F5344CB8AC3E}">
        <p14:creationId xmlns:p14="http://schemas.microsoft.com/office/powerpoint/2010/main" val="32547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829CA-A4A7-4422-9FA8-7DD35ECC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Champions Denmark Handbook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8DE3FB-FC5F-4BD5-BF95-2A828C4271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962" y="1703189"/>
            <a:ext cx="5616000" cy="43181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0CE3DC-5F73-43F9-8B83-213B66CF45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241040" y="1703188"/>
            <a:ext cx="5615996" cy="4104000"/>
          </a:xfrm>
          <a:solidFill>
            <a:schemeClr val="tx2"/>
          </a:solidFill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F2A41CF-16B8-438B-9BA6-66D4039A5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39887" y="5853600"/>
            <a:ext cx="5616575" cy="169277"/>
          </a:xfrm>
        </p:spPr>
        <p:txBody>
          <a:bodyPr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 b="0">
                <a:solidFill>
                  <a:schemeClr val="tx1"/>
                </a:solidFill>
              </a:defRPr>
            </a:lvl1pPr>
            <a:lvl2pPr>
              <a:defRPr sz="18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800" b="0">
                <a:solidFill>
                  <a:schemeClr val="tx1"/>
                </a:solidFill>
              </a:defRPr>
            </a:lvl4pPr>
            <a:lvl5pPr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2C249F85-4ECC-4FE4-8D9C-B2C9913180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3900" y="325419"/>
            <a:ext cx="973138" cy="508019"/>
          </a:xfrm>
          <a:noFill/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Eye-catcher</a:t>
            </a:r>
          </a:p>
        </p:txBody>
      </p:sp>
    </p:spTree>
    <p:extLst>
      <p:ext uri="{BB962C8B-B14F-4D97-AF65-F5344CB8AC3E}">
        <p14:creationId xmlns:p14="http://schemas.microsoft.com/office/powerpoint/2010/main" val="4136596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233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long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2ADBBB4-5251-4BE4-84BE-94EF2DA7A9F3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confidential | Confidential | Internal | Public | Author – Current Topic – ©2019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78155506-3A47-4A9E-A725-1A755A926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6000" y="1702801"/>
            <a:ext cx="11520000" cy="4318199"/>
          </a:xfr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358775" algn="l"/>
              </a:tabLst>
              <a:defRPr b="1">
                <a:solidFill>
                  <a:schemeClr val="tx1"/>
                </a:solidFill>
              </a:defRPr>
            </a:lvl1pPr>
            <a:lvl2pPr marL="540000" marR="0" indent="-1800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0"/>
            </a:lvl2pPr>
            <a:lvl3pPr marL="540000" indent="-180975">
              <a:spcBef>
                <a:spcPts val="800"/>
              </a:spcBef>
              <a:defRPr/>
            </a:lvl3pPr>
            <a:lvl4pPr marL="540000" indent="-180975">
              <a:spcBef>
                <a:spcPts val="800"/>
              </a:spcBef>
              <a:defRPr/>
            </a:lvl4pPr>
            <a:lvl5pPr marL="540000" indent="-180975">
              <a:spcBef>
                <a:spcPts val="800"/>
              </a:spcBef>
              <a:defRPr/>
            </a:lvl5pPr>
            <a:lvl6pPr marL="540000" indent="-180975">
              <a:spcBef>
                <a:spcPts val="800"/>
              </a:spcBef>
              <a:defRPr/>
            </a:lvl6pPr>
            <a:lvl7pPr marL="540000" indent="-180975">
              <a:spcBef>
                <a:spcPts val="800"/>
              </a:spcBef>
              <a:defRPr/>
            </a:lvl7pPr>
            <a:lvl8pPr marL="540000" indent="-180975">
              <a:spcBef>
                <a:spcPts val="800"/>
              </a:spcBef>
              <a:defRPr/>
            </a:lvl8pPr>
            <a:lvl9pPr marL="540000" indent="-180975">
              <a:spcBef>
                <a:spcPts val="800"/>
              </a:spcBef>
              <a:defRPr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883405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2373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1422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669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598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4076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1329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6686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44607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6365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884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207568" y="2780928"/>
            <a:ext cx="9649470" cy="12240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35360" y="2780928"/>
            <a:ext cx="1440160" cy="1224000"/>
          </a:xfrm>
        </p:spPr>
        <p:txBody>
          <a:bodyPr anchor="t"/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2pPr>
            <a:lvl3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3pPr>
            <a:lvl4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4pPr>
            <a:lvl5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5pPr>
            <a:lvl6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6pPr>
            <a:lvl7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7pPr>
            <a:lvl8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8pPr>
            <a:lvl9pPr marL="0" indent="0" algn="r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chemeClr val="accent5"/>
                </a:solidFill>
              </a:defRPr>
            </a:lvl9pPr>
          </a:lstStyle>
          <a:p>
            <a:r>
              <a:rPr lang="en-US" noProof="0"/>
              <a:t>x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F5C6066-157E-46FD-A5A3-BE2A3A6F57F3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7308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92399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3429000"/>
            <a:ext cx="12191999" cy="3429000"/>
          </a:xfrm>
          <a:solidFill>
            <a:schemeClr val="tx2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334963" y="1701088"/>
            <a:ext cx="9648825" cy="2520000"/>
          </a:xfrm>
        </p:spPr>
        <p:txBody>
          <a:bodyPr anchor="t"/>
          <a:lstStyle>
            <a:lvl1pPr algn="l">
              <a:lnSpc>
                <a:spcPct val="80000"/>
              </a:lnSpc>
              <a:defRPr sz="10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35360" y="4221192"/>
            <a:ext cx="9648427" cy="5759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9pPr>
          </a:lstStyle>
          <a:p>
            <a:r>
              <a:rPr lang="en-US" noProof="0"/>
              <a:t>Optional Subtitle</a:t>
            </a:r>
          </a:p>
          <a:p>
            <a:pPr lvl="1"/>
            <a:r>
              <a:rPr lang="en-US" noProof="0"/>
              <a:t>Autor | Datum | Ort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43F7BA2-6723-4FBA-9D7D-E86C9AADC5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877272"/>
            <a:ext cx="9648428" cy="576064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  <a:cs typeface="Aldhabi" panose="020B0604020202020204" pitchFamily="2" charset="-78"/>
              </a:defRPr>
            </a:lvl9pPr>
          </a:lstStyle>
          <a:p>
            <a:pPr lvl="0"/>
            <a:r>
              <a:rPr lang="en-US" sz="1200" noProof="0">
                <a:solidFill>
                  <a:schemeClr val="tx1"/>
                </a:solidFill>
              </a:rPr>
              <a:t>Name Author</a:t>
            </a:r>
            <a:br>
              <a:rPr lang="en-US" sz="1200" noProof="0">
                <a:solidFill>
                  <a:schemeClr val="tx1"/>
                </a:solidFill>
              </a:rPr>
            </a:br>
            <a:r>
              <a:rPr lang="en-US" sz="1200" noProof="0">
                <a:solidFill>
                  <a:schemeClr val="tx1"/>
                </a:solidFill>
              </a:rPr>
              <a:t>Department</a:t>
            </a:r>
            <a:br>
              <a:rPr lang="en-US" sz="1200" noProof="0">
                <a:solidFill>
                  <a:schemeClr val="tx1"/>
                </a:solidFill>
              </a:rPr>
            </a:br>
            <a:r>
              <a:rPr lang="en-US" sz="1200" noProof="0">
                <a:solidFill>
                  <a:schemeClr val="tx1"/>
                </a:solidFill>
              </a:rPr>
              <a:t>Day, Month, Year</a:t>
            </a:r>
          </a:p>
          <a:p>
            <a:pPr lvl="2"/>
            <a:r>
              <a:rPr lang="en-US" sz="1200" noProof="0">
                <a:solidFill>
                  <a:schemeClr val="tx1"/>
                </a:solidFill>
              </a:rPr>
              <a:t>Dritte Ebene</a:t>
            </a:r>
          </a:p>
          <a:p>
            <a:pPr lvl="3"/>
            <a:r>
              <a:rPr lang="en-US" sz="1200" noProof="0">
                <a:solidFill>
                  <a:schemeClr val="tx1"/>
                </a:solidFill>
              </a:rPr>
              <a:t>Vierte Ebene</a:t>
            </a:r>
          </a:p>
          <a:p>
            <a:pPr lvl="4"/>
            <a:r>
              <a:rPr lang="en-US" sz="1200" noProof="0">
                <a:solidFill>
                  <a:schemeClr val="tx1"/>
                </a:solidFill>
              </a:rPr>
              <a:t>Fünfte Ebene</a:t>
            </a:r>
          </a:p>
          <a:p>
            <a:pPr lvl="5"/>
            <a:r>
              <a:rPr lang="en-US" sz="1200" noProof="0">
                <a:solidFill>
                  <a:schemeClr val="tx1"/>
                </a:solidFill>
              </a:rPr>
              <a:t>Sechste Ebene</a:t>
            </a:r>
          </a:p>
          <a:p>
            <a:pPr lvl="6"/>
            <a:r>
              <a:rPr lang="en-US" sz="1200" noProof="0">
                <a:solidFill>
                  <a:schemeClr val="tx1"/>
                </a:solidFill>
              </a:rPr>
              <a:t>Siebte Ebene</a:t>
            </a:r>
          </a:p>
          <a:p>
            <a:pPr lvl="7"/>
            <a:r>
              <a:rPr lang="en-US" sz="1200" noProof="0">
                <a:solidFill>
                  <a:schemeClr val="tx1"/>
                </a:solidFill>
              </a:rPr>
              <a:t>Achte Ebene</a:t>
            </a:r>
          </a:p>
          <a:p>
            <a:pPr lvl="8"/>
            <a:r>
              <a:rPr lang="en-US" sz="1200" noProof="0">
                <a:solidFill>
                  <a:schemeClr val="tx1"/>
                </a:solidFill>
              </a:rPr>
              <a:t>Neunte Ebene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2544" y="275703"/>
            <a:ext cx="957374" cy="633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282187"/>
            <a:ext cx="2736304" cy="6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62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1700112"/>
            <a:ext cx="11520000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2005EC-3B60-4486-9BBD-E5003921DBD6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206E3E-E494-4B86-B42E-F9CB75345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360" y="6093312"/>
            <a:ext cx="11520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8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196104" y="6594420"/>
            <a:ext cx="1836000" cy="138499"/>
          </a:xfrm>
        </p:spPr>
        <p:txBody>
          <a:bodyPr/>
          <a:lstStyle/>
          <a:p>
            <a:r>
              <a:rPr lang="en-US" noProof="0"/>
              <a:t>Champions Denmark Handbook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8DE3FB-FC5F-4BD5-BF95-2A828C4271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962" y="1703189"/>
            <a:ext cx="11522075" cy="43181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</p:spTree>
    <p:extLst>
      <p:ext uri="{BB962C8B-B14F-4D97-AF65-F5344CB8AC3E}">
        <p14:creationId xmlns:p14="http://schemas.microsoft.com/office/powerpoint/2010/main" val="17210607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genda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short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E59801-B628-4561-B3EA-F7AEFA6517F8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Internal | Office 365 – Champions Core Team – ©2020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107168-8646-489D-8A47-5EDE9CC7D4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360" y="1700808"/>
            <a:ext cx="9648824" cy="4320000"/>
          </a:xfrm>
        </p:spPr>
        <p:txBody>
          <a:bodyPr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>
                <a:solidFill>
                  <a:schemeClr val="tx1"/>
                </a:solidFill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/>
            </a:lvl2pPr>
            <a:lvl3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3pPr>
            <a:lvl4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4pPr>
            <a:lvl5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5pPr>
            <a:lvl6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6pPr>
            <a:lvl7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7pPr>
            <a:lvl8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8pPr>
            <a:lvl9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13093423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829CA-A4A7-4422-9FA8-7DD35ECC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9BE590-9391-43C7-88F3-EFECA601CEE1}" type="datetime1">
              <a:rPr lang="de-DE" noProof="0" smtClean="0"/>
              <a:t>06.10.2023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O365 ACM - Champions Approach - ©2019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5346C99D-EE1A-47F3-BCE2-A77651E66D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3900" y="325419"/>
            <a:ext cx="973138" cy="508019"/>
          </a:xfrm>
          <a:noFill/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Eye-catcher</a:t>
            </a:r>
          </a:p>
        </p:txBody>
      </p:sp>
    </p:spTree>
    <p:extLst>
      <p:ext uri="{BB962C8B-B14F-4D97-AF65-F5344CB8AC3E}">
        <p14:creationId xmlns:p14="http://schemas.microsoft.com/office/powerpoint/2010/main" val="19386347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4964" y="270172"/>
            <a:ext cx="9613899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829CA-A4A7-4422-9FA8-7DD35ECC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Champions Denmark Handbook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8DE3FB-FC5F-4BD5-BF95-2A828C4271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4962" y="1703189"/>
            <a:ext cx="5616000" cy="43181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4964" y="813600"/>
            <a:ext cx="9613899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4963" y="6026491"/>
            <a:ext cx="11522075" cy="107722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 b="0">
                <a:solidFill>
                  <a:schemeClr val="tx1"/>
                </a:solidFill>
              </a:defRPr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A0CE3DC-5F73-43F9-8B83-213B66CF45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241040" y="1703188"/>
            <a:ext cx="5615996" cy="4104000"/>
          </a:xfrm>
          <a:solidFill>
            <a:schemeClr val="tx2"/>
          </a:solidFill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F2A41CF-16B8-438B-9BA6-66D4039A5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39887" y="5853600"/>
            <a:ext cx="5616575" cy="169277"/>
          </a:xfrm>
        </p:spPr>
        <p:txBody>
          <a:bodyPr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 b="0">
                <a:solidFill>
                  <a:schemeClr val="tx1"/>
                </a:solidFill>
              </a:defRPr>
            </a:lvl1pPr>
            <a:lvl2pPr>
              <a:defRPr sz="18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800" b="0">
                <a:solidFill>
                  <a:schemeClr val="tx1"/>
                </a:solidFill>
              </a:defRPr>
            </a:lvl4pPr>
            <a:lvl5pPr>
              <a:defRPr sz="1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2C249F85-4ECC-4FE4-8D9C-B2C9913180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3900" y="325419"/>
            <a:ext cx="973138" cy="508019"/>
          </a:xfrm>
          <a:noFill/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Eye-catcher</a:t>
            </a:r>
          </a:p>
        </p:txBody>
      </p:sp>
    </p:spTree>
    <p:extLst>
      <p:ext uri="{BB962C8B-B14F-4D97-AF65-F5344CB8AC3E}">
        <p14:creationId xmlns:p14="http://schemas.microsoft.com/office/powerpoint/2010/main" val="3770841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01DF3-6657-4517-BC0D-039004AC2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31999" y="270172"/>
            <a:ext cx="9441600" cy="356141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Placeholder slide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5829CA-A4A7-4422-9FA8-7DD35ECC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47902" y="6592223"/>
            <a:ext cx="862684" cy="142896"/>
          </a:xfrm>
        </p:spPr>
        <p:txBody>
          <a:bodyPr/>
          <a:lstStyle/>
          <a:p>
            <a:fld id="{9883DD7B-3E83-418A-8276-C960C3786C96}" type="datetime1">
              <a:rPr lang="da-DK" smtClean="0"/>
              <a:t>06-10-2023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916BB1-2549-4D0B-8C0D-0C0AA178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6096001" y="6592223"/>
            <a:ext cx="4125976" cy="142896"/>
          </a:xfrm>
        </p:spPr>
        <p:txBody>
          <a:bodyPr/>
          <a:lstStyle/>
          <a:p>
            <a:r>
              <a:rPr lang="en-US"/>
              <a:t>UI/UX Team  – Atlas R2 Usability Test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528D5F-0646-4489-AFD1-3F7586A0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9001B76-E30A-4214-9FC4-F4120FBDBAF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A8DE3FB-FC5F-4BD5-BF95-2A828C4271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31800" y="1703191"/>
            <a:ext cx="11328400" cy="43181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648B96D-558A-4E35-A673-D54324E756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2000" y="702880"/>
            <a:ext cx="9441600" cy="298450"/>
          </a:xfrm>
        </p:spPr>
        <p:txBody>
          <a:bodyPr/>
          <a:lstStyle>
            <a:lvl1pPr>
              <a:spcBef>
                <a:spcPts val="0"/>
              </a:spcBef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Optional subline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15015A-3E83-42FC-B0CB-81281B739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32000" y="5931978"/>
            <a:ext cx="11312539" cy="202235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14" b="0">
                <a:solidFill>
                  <a:schemeClr val="tx1"/>
                </a:solidFill>
              </a:defRPr>
            </a:lvl1pPr>
            <a:lvl2pPr>
              <a:defRPr sz="500"/>
            </a:lvl2pPr>
            <a:lvl3pPr>
              <a:defRPr sz="500"/>
            </a:lvl3pPr>
            <a:lvl4pPr>
              <a:defRPr sz="500"/>
            </a:lvl4pPr>
            <a:lvl5pPr>
              <a:defRPr sz="500"/>
            </a:lvl5pPr>
          </a:lstStyle>
          <a:p>
            <a:pPr lvl="0"/>
            <a:r>
              <a:rPr lang="en-US" noProof="0"/>
              <a:t>* Space for Footnotes</a:t>
            </a:r>
          </a:p>
        </p:txBody>
      </p:sp>
      <p:sp>
        <p:nvSpPr>
          <p:cNvPr id="32" name="Bildplatzhalter 21">
            <a:extLst>
              <a:ext uri="{FF2B5EF4-FFF2-40B4-BE49-F238E27FC236}">
                <a16:creationId xmlns:a16="http://schemas.microsoft.com/office/drawing/2014/main" id="{AFA885C0-3324-4FFD-9568-636166FC106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433306" y="325421"/>
            <a:ext cx="1311853" cy="508019"/>
          </a:xfrm>
          <a:noFill/>
        </p:spPr>
        <p:txBody>
          <a:bodyPr/>
          <a:lstStyle>
            <a:lvl1pPr algn="ctr">
              <a:defRPr sz="929"/>
            </a:lvl1pPr>
          </a:lstStyle>
          <a:p>
            <a:r>
              <a:rPr lang="en-US"/>
              <a:t>Eye-catcher</a:t>
            </a:r>
          </a:p>
        </p:txBody>
      </p:sp>
    </p:spTree>
    <p:extLst>
      <p:ext uri="{BB962C8B-B14F-4D97-AF65-F5344CB8AC3E}">
        <p14:creationId xmlns:p14="http://schemas.microsoft.com/office/powerpoint/2010/main" val="17268387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Agenda short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E59801-B628-4561-B3EA-F7AEFA6517F8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Internal | Office 365 – Champions Core Team – ©2020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0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Optional Subline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107168-8646-489D-8A47-5EDE9CC7D4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5360" y="1700808"/>
            <a:ext cx="9648824" cy="4320000"/>
          </a:xfrm>
        </p:spPr>
        <p:txBody>
          <a:bodyPr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>
                <a:solidFill>
                  <a:schemeClr val="tx1"/>
                </a:solidFill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/>
            </a:lvl2pPr>
            <a:lvl3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3pPr>
            <a:lvl4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4pPr>
            <a:lvl5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5pPr>
            <a:lvl6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6pPr>
            <a:lvl7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7pPr>
            <a:lvl8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8pPr>
            <a:lvl9pPr marL="900000" indent="-36000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3200"/>
            </a:lvl9pPr>
          </a:lstStyle>
          <a:p>
            <a:pPr lvl="0"/>
            <a:r>
              <a:rPr lang="en-US" noProof="0"/>
              <a:t>Chapter title </a:t>
            </a:r>
          </a:p>
          <a:p>
            <a:pPr lvl="1"/>
            <a:r>
              <a:rPr lang="en-US" noProof="0"/>
              <a:t>Sub-chapter</a:t>
            </a:r>
          </a:p>
          <a:p>
            <a:pPr lvl="2"/>
            <a:r>
              <a:rPr lang="en-US" noProof="0"/>
              <a:t>Three</a:t>
            </a:r>
          </a:p>
          <a:p>
            <a:pPr lvl="3"/>
            <a:r>
              <a:rPr lang="en-US" noProof="0"/>
              <a:t>Four</a:t>
            </a:r>
          </a:p>
          <a:p>
            <a:pPr lvl="4"/>
            <a:r>
              <a:rPr lang="en-US" noProof="0"/>
              <a:t>Five</a:t>
            </a:r>
          </a:p>
          <a:p>
            <a:pPr lvl="5"/>
            <a:r>
              <a:rPr lang="en-US" noProof="0"/>
              <a:t>Six</a:t>
            </a:r>
          </a:p>
          <a:p>
            <a:pPr lvl="6"/>
            <a:r>
              <a:rPr lang="en-US" noProof="0"/>
              <a:t>Seven</a:t>
            </a:r>
          </a:p>
          <a:p>
            <a:pPr lvl="7"/>
            <a:r>
              <a:rPr lang="en-US" noProof="0"/>
              <a:t>Eight</a:t>
            </a:r>
          </a:p>
          <a:p>
            <a:pPr lvl="8"/>
            <a:r>
              <a:rPr lang="en-US" noProof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160313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1700112"/>
            <a:ext cx="11520000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2005EC-3B60-4486-9BBD-E5003921DBD6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206E3E-E494-4B86-B42E-F9CB75345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360" y="6093312"/>
            <a:ext cx="11520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1700112"/>
            <a:ext cx="5616178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D983A9-750C-41C4-9030-DF3D004799D4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DAC924A-78DE-454E-BDDF-60FAFD59225D}"/>
              </a:ext>
            </a:extLst>
          </p:cNvPr>
          <p:cNvSpPr>
            <a:spLocks noGrp="1"/>
          </p:cNvSpPr>
          <p:nvPr>
            <p:ph idx="15" hasCustomPrompt="1"/>
          </p:nvPr>
        </p:nvSpPr>
        <p:spPr bwMode="gray">
          <a:xfrm>
            <a:off x="6240016" y="1700808"/>
            <a:ext cx="5616000" cy="43211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D57F06D-4ADA-4863-B5D9-4AB789073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1521EC2-248F-4647-8F0B-35AAF123C3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0016" y="6093312"/>
            <a:ext cx="5616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6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2420888"/>
            <a:ext cx="11520000" cy="360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FDD4496-B2AF-4D07-8037-6D388F83CC66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206E3E-E494-4B86-B42E-F9CB75345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360" y="6093312"/>
            <a:ext cx="11520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 i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 i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08DA04-24A7-4FDB-84CC-7FF16B5651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60" y="1700808"/>
            <a:ext cx="1152167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/>
              <a:t>Content Headline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68604153-CC4E-47E8-8523-52650ED4B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360" y="2060880"/>
            <a:ext cx="11521678" cy="216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Value Unit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5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335360" y="2420888"/>
            <a:ext cx="5616178" cy="360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65BFCFE-C355-42C7-8E1D-3176946D0537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206E3E-E494-4B86-B42E-F9CB75345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360" y="6093312"/>
            <a:ext cx="5616178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 i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 i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508DA04-24A7-4FDB-84CC-7FF16B5651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60" y="1700808"/>
            <a:ext cx="5616996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/>
              <a:t>Content Headline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68604153-CC4E-47E8-8523-52650ED4B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360" y="2060880"/>
            <a:ext cx="5616996" cy="216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Value Unit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DAEB5F8-E0E3-4338-AE1B-40D9DD463C6C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6240016" y="2420888"/>
            <a:ext cx="5616178" cy="360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2CF922D2-791F-4701-9B98-7209047465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016" y="6093312"/>
            <a:ext cx="5616178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 i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 i="1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 i="1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 i="1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 i="1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1687BEEE-C630-4DB5-85CE-A887450052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016" y="1700808"/>
            <a:ext cx="5616996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b="1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/>
              <a:t>Content Headline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B33A4598-CBF9-4460-A230-1C1ABB0AB2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40016" y="2060880"/>
            <a:ext cx="5616996" cy="216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Value Unit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41D78E9-6AD6-4431-9851-CC896E649ED6}" type="datetime4">
              <a:rPr lang="en-US" smtClean="0"/>
              <a:t>October 6, 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5361" y="836744"/>
            <a:ext cx="9648428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Optional Subline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206E3E-E494-4B86-B42E-F9CB75345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360" y="6093312"/>
            <a:ext cx="11520000" cy="144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Note</a:t>
            </a:r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5"/>
            <a:r>
              <a:rPr lang="en-US" err="1"/>
              <a:t>Sechste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6"/>
            <a:r>
              <a:rPr lang="en-US" err="1"/>
              <a:t>Siebte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7"/>
            <a:r>
              <a:rPr lang="en-US" err="1"/>
              <a:t>Achte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8"/>
            <a:r>
              <a:rPr lang="en-US" err="1"/>
              <a:t>Neunte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2F93F44A-4204-47D1-ACE1-A4A76F56EDE8}"/>
              </a:ext>
            </a:extLst>
          </p:cNvPr>
          <p:cNvSpPr/>
          <p:nvPr/>
        </p:nvSpPr>
        <p:spPr bwMode="gray">
          <a:xfrm>
            <a:off x="0" y="6452860"/>
            <a:ext cx="12192000" cy="40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460C0-4D61-4D11-998C-5DA4FAD785C6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00" y="6625928"/>
            <a:ext cx="1350000" cy="107203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35360" y="260648"/>
            <a:ext cx="964882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35360" y="1700213"/>
            <a:ext cx="9648428" cy="4321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text by clicking. Use the "Increase / decrease list level" buttons on the Start tab to switch between the configured text levels.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  <a:p>
            <a:pPr lvl="5"/>
            <a:r>
              <a:rPr lang="en-US" noProof="0"/>
              <a:t>Sechste Ebene</a:t>
            </a:r>
          </a:p>
          <a:p>
            <a:pPr lvl="6"/>
            <a:r>
              <a:rPr lang="en-US" noProof="0"/>
              <a:t>Siebte Ebene</a:t>
            </a:r>
          </a:p>
          <a:p>
            <a:pPr lvl="7"/>
            <a:r>
              <a:rPr lang="en-US" noProof="0"/>
              <a:t>Achte Ebene</a:t>
            </a:r>
          </a:p>
          <a:p>
            <a:pPr lvl="8"/>
            <a:r>
              <a:rPr lang="en-US" noProof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416480" y="6597368"/>
            <a:ext cx="1080000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5CB768C-F59E-4333-85DE-73C57AABC9A5}" type="datetime4">
              <a:rPr lang="en-US" noProof="0" smtClean="0"/>
              <a:t>October 6, 2023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1864" y="6597368"/>
            <a:ext cx="5472000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Strictly confidential | Confidential | Internal | Public | Author – Current Topic – ©2019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8640" y="6597368"/>
            <a:ext cx="288000" cy="1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21" name="Gruppieren 20"/>
          <p:cNvGrpSpPr/>
          <p:nvPr/>
        </p:nvGrpSpPr>
        <p:grpSpPr bwMode="gray">
          <a:xfrm>
            <a:off x="335360" y="-171400"/>
            <a:ext cx="11521280" cy="72000"/>
            <a:chOff x="335360" y="-243408"/>
            <a:chExt cx="11521280" cy="216000"/>
          </a:xfrm>
        </p:grpSpPr>
        <p:cxnSp>
          <p:nvCxnSpPr>
            <p:cNvPr id="13" name="Gerader Verbinder 12"/>
            <p:cNvCxnSpPr/>
            <p:nvPr userDrawn="1"/>
          </p:nvCxnSpPr>
          <p:spPr bwMode="gray">
            <a:xfrm>
              <a:off x="335360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 userDrawn="1"/>
          </p:nvCxnSpPr>
          <p:spPr bwMode="gray">
            <a:xfrm>
              <a:off x="4007768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 userDrawn="1"/>
          </p:nvCxnSpPr>
          <p:spPr bwMode="gray">
            <a:xfrm>
              <a:off x="4295800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 userDrawn="1"/>
          </p:nvCxnSpPr>
          <p:spPr bwMode="gray">
            <a:xfrm>
              <a:off x="5951984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 userDrawn="1"/>
          </p:nvCxnSpPr>
          <p:spPr bwMode="gray">
            <a:xfrm>
              <a:off x="6240016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 userDrawn="1"/>
          </p:nvCxnSpPr>
          <p:spPr bwMode="gray">
            <a:xfrm>
              <a:off x="7896200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 userDrawn="1"/>
          </p:nvCxnSpPr>
          <p:spPr bwMode="gray">
            <a:xfrm>
              <a:off x="8184232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 userDrawn="1"/>
          </p:nvCxnSpPr>
          <p:spPr bwMode="gray">
            <a:xfrm>
              <a:off x="11856640" y="-243408"/>
              <a:ext cx="0" cy="216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/>
          <p:cNvGrpSpPr/>
          <p:nvPr/>
        </p:nvGrpSpPr>
        <p:grpSpPr bwMode="gray">
          <a:xfrm>
            <a:off x="-168688" y="1700808"/>
            <a:ext cx="72000" cy="4320480"/>
            <a:chOff x="-456728" y="1700808"/>
            <a:chExt cx="216000" cy="4320480"/>
          </a:xfrm>
        </p:grpSpPr>
        <p:cxnSp>
          <p:nvCxnSpPr>
            <p:cNvPr id="23" name="Gerader Verbinder 22"/>
            <p:cNvCxnSpPr/>
            <p:nvPr userDrawn="1"/>
          </p:nvCxnSpPr>
          <p:spPr bwMode="gray">
            <a:xfrm>
              <a:off x="-456728" y="1700808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 userDrawn="1"/>
          </p:nvCxnSpPr>
          <p:spPr bwMode="gray">
            <a:xfrm>
              <a:off x="-456728" y="6021288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255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710" r:id="rId2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800" b="1" kern="120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72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3" pos="3749">
          <p15:clr>
            <a:srgbClr val="F26B43"/>
          </p15:clr>
        </p15:guide>
        <p15:guide id="4" pos="3931">
          <p15:clr>
            <a:srgbClr val="F26B43"/>
          </p15:clr>
        </p15:guide>
        <p15:guide id="5" pos="7469">
          <p15:clr>
            <a:srgbClr val="F26B43"/>
          </p15:clr>
        </p15:guide>
        <p15:guide id="6" pos="4974">
          <p15:clr>
            <a:srgbClr val="F26B43"/>
          </p15:clr>
        </p15:guide>
        <p15:guide id="7" pos="5155">
          <p15:clr>
            <a:srgbClr val="F26B43"/>
          </p15:clr>
        </p15:guide>
        <p15:guide id="8" pos="2706">
          <p15:clr>
            <a:srgbClr val="F26B43"/>
          </p15:clr>
        </p15:guide>
        <p15:guide id="9" pos="2525">
          <p15:clr>
            <a:srgbClr val="F26B43"/>
          </p15:clr>
        </p15:guide>
        <p15:guide id="10" orient="horz" pos="1071">
          <p15:clr>
            <a:srgbClr val="F26B43"/>
          </p15:clr>
        </p15:guide>
        <p15:guide id="11" orient="horz" pos="3793">
          <p15:clr>
            <a:srgbClr val="F26B43"/>
          </p15:clr>
        </p15:guide>
        <p15:guide id="12" pos="6289">
          <p15:clr>
            <a:srgbClr val="F26B43"/>
          </p15:clr>
        </p15:guide>
        <p15:guide id="13" orient="horz" pos="1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CC1D3-FB5F-4CDA-A150-B803A1186CE7}" type="datetimeFigureOut">
              <a:rPr lang="da-DK" smtClean="0"/>
              <a:t>06-10-2023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6C00-8DD5-4118-A119-5194766282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726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18" Type="http://schemas.openxmlformats.org/officeDocument/2006/relationships/image" Target="../media/image40.emf"/><Relationship Id="rId26" Type="http://schemas.openxmlformats.org/officeDocument/2006/relationships/image" Target="../media/image48.emf"/><Relationship Id="rId3" Type="http://schemas.openxmlformats.org/officeDocument/2006/relationships/image" Target="../media/image25.emf"/><Relationship Id="rId21" Type="http://schemas.openxmlformats.org/officeDocument/2006/relationships/image" Target="../media/image43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17" Type="http://schemas.openxmlformats.org/officeDocument/2006/relationships/image" Target="../media/image39.emf"/><Relationship Id="rId25" Type="http://schemas.openxmlformats.org/officeDocument/2006/relationships/image" Target="../media/image47.emf"/><Relationship Id="rId2" Type="http://schemas.openxmlformats.org/officeDocument/2006/relationships/image" Target="../media/image24.emf"/><Relationship Id="rId16" Type="http://schemas.openxmlformats.org/officeDocument/2006/relationships/image" Target="../media/image38.emf"/><Relationship Id="rId20" Type="http://schemas.openxmlformats.org/officeDocument/2006/relationships/image" Target="../media/image4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24" Type="http://schemas.openxmlformats.org/officeDocument/2006/relationships/image" Target="../media/image46.emf"/><Relationship Id="rId5" Type="http://schemas.openxmlformats.org/officeDocument/2006/relationships/image" Target="../media/image27.emf"/><Relationship Id="rId15" Type="http://schemas.openxmlformats.org/officeDocument/2006/relationships/image" Target="../media/image37.emf"/><Relationship Id="rId23" Type="http://schemas.openxmlformats.org/officeDocument/2006/relationships/image" Target="../media/image45.emf"/><Relationship Id="rId10" Type="http://schemas.openxmlformats.org/officeDocument/2006/relationships/image" Target="../media/image32.emf"/><Relationship Id="rId19" Type="http://schemas.openxmlformats.org/officeDocument/2006/relationships/image" Target="../media/image41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6.emf"/><Relationship Id="rId22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gray">
          <a:xfrm>
            <a:off x="911424" y="5532301"/>
            <a:ext cx="3024336" cy="633003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New Intranet: #CU.LIVE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C49"/>
              </a:solidFill>
              <a:effectLst/>
              <a:uLnTx/>
              <a:uFillTx/>
              <a:latin typeface="Man Global" pitchFamily="2" charset="0"/>
              <a:ea typeface="Man Global" pitchFamily="2" charset="0"/>
              <a:cs typeface="Man Global" pitchFamily="2" charset="0"/>
            </a:endParaRPr>
          </a:p>
        </p:txBody>
      </p:sp>
      <p:sp>
        <p:nvSpPr>
          <p:cNvPr id="6" name="Rounded Rectangle 5"/>
          <p:cNvSpPr/>
          <p:nvPr/>
        </p:nvSpPr>
        <p:spPr bwMode="gray">
          <a:xfrm>
            <a:off x="839416" y="5445224"/>
            <a:ext cx="3024336" cy="648072"/>
          </a:xfrm>
          <a:prstGeom prst="roundRect">
            <a:avLst/>
          </a:prstGeom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C49"/>
              </a:solidFill>
              <a:effectLst/>
              <a:uLnTx/>
              <a:uFillTx/>
              <a:latin typeface="Man Global" pitchFamily="2" charset="0"/>
              <a:ea typeface="Man Global" pitchFamily="2" charset="0"/>
              <a:cs typeface="Man Global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976" y="188640"/>
            <a:ext cx="6048672" cy="65952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119336" y="188640"/>
            <a:ext cx="3240360" cy="1008112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441" y="5589240"/>
            <a:ext cx="2067255" cy="340904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9DF5719-BF88-E194-B9E2-5894811F3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28" y="-35939"/>
            <a:ext cx="6065673" cy="15594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13E588-FFC4-7C39-6767-01A3E43B0255}"/>
              </a:ext>
            </a:extLst>
          </p:cNvPr>
          <p:cNvSpPr/>
          <p:nvPr/>
        </p:nvSpPr>
        <p:spPr bwMode="gray">
          <a:xfrm>
            <a:off x="839416" y="4409831"/>
            <a:ext cx="5438775" cy="57150"/>
          </a:xfrm>
          <a:prstGeom prst="rect">
            <a:avLst/>
          </a:prstGeom>
          <a:solidFill>
            <a:srgbClr val="303C4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6DB1E99A-5826-479B-8356-7921D84EF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709001"/>
            <a:ext cx="7054122" cy="3356990"/>
          </a:xfrm>
        </p:spPr>
        <p:txBody>
          <a:bodyPr>
            <a:normAutofit fontScale="90000"/>
          </a:bodyPr>
          <a:lstStyle/>
          <a:p>
            <a:r>
              <a:rPr lang="en-US" sz="4800" i="1" dirty="0">
                <a:solidFill>
                  <a:schemeClr val="accent6"/>
                </a:solidFill>
                <a:latin typeface="+mj-lt"/>
                <a:cs typeface="Aldhabi"/>
              </a:rPr>
              <a:t>Case study: Using Bots, Power Apps, AI and Search to Lift Employee Engagement and findability</a:t>
            </a:r>
            <a:br>
              <a:rPr lang="en-US" sz="4800" i="1" dirty="0">
                <a:solidFill>
                  <a:schemeClr val="accent6"/>
                </a:solidFill>
              </a:rPr>
            </a:br>
            <a:br>
              <a:rPr lang="en-US" sz="4800" dirty="0">
                <a:solidFill>
                  <a:schemeClr val="accent6"/>
                </a:solidFill>
              </a:rPr>
            </a:br>
            <a:r>
              <a:rPr lang="en-US" sz="4800" dirty="0">
                <a:solidFill>
                  <a:schemeClr val="accent6"/>
                </a:solidFill>
                <a:cs typeface="Arial"/>
              </a:rPr>
              <a:t> </a:t>
            </a:r>
            <a:endParaRPr lang="en-US" sz="4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2104" y="487989"/>
            <a:ext cx="4710607" cy="6264696"/>
          </a:xfrm>
          <a:prstGeom prst="rect">
            <a:avLst/>
          </a:prstGeom>
        </p:spPr>
      </p:pic>
      <p:sp>
        <p:nvSpPr>
          <p:cNvPr id="12" name="Titel 17">
            <a:extLst>
              <a:ext uri="{FF2B5EF4-FFF2-40B4-BE49-F238E27FC236}">
                <a16:creationId xmlns:a16="http://schemas.microsoft.com/office/drawing/2014/main" id="{6DB1E99A-5826-479B-8356-7921D84EF28F}"/>
              </a:ext>
            </a:extLst>
          </p:cNvPr>
          <p:cNvSpPr txBox="1">
            <a:spLocks/>
          </p:cNvSpPr>
          <p:nvPr/>
        </p:nvSpPr>
        <p:spPr>
          <a:xfrm>
            <a:off x="335360" y="1806674"/>
            <a:ext cx="6624736" cy="12241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 Bold" pitchFamily="2" charset="0"/>
                <a:cs typeface="Man Global Bold" pitchFamily="2" charset="0"/>
              </a:rPr>
              <a:t>Why </a:t>
            </a:r>
            <a:r>
              <a:rPr lang="en-US" sz="6000" dirty="0">
                <a:solidFill>
                  <a:srgbClr val="303C49"/>
                </a:solidFill>
                <a:ea typeface="Man Global Bold" pitchFamily="2" charset="0"/>
                <a:cs typeface="Man Global Bold" pitchFamily="2" charset="0"/>
              </a:rPr>
              <a:t>a BOT</a:t>
            </a:r>
            <a:r>
              <a:rPr kumimoji="0" lang="en-US" sz="6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 Bold" pitchFamily="2" charset="0"/>
                <a:cs typeface="Man Global Bold" pitchFamily="2" charset="0"/>
              </a:rPr>
              <a:t>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O365 ACM - Champions Approach - ©2019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A8D83-BAE4-4331-82E4-929469A664DB}" type="datetime1">
              <a:rPr kumimoji="0" lang="en-US" sz="9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10/6/2023</a:t>
            </a:fld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gray">
          <a:xfrm>
            <a:off x="1415480" y="3966192"/>
            <a:ext cx="4464496" cy="758952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New Intranet: #CU.LIVE</a:t>
            </a:r>
          </a:p>
        </p:txBody>
      </p:sp>
      <p:sp>
        <p:nvSpPr>
          <p:cNvPr id="14" name="Rounded Rectangle 13"/>
          <p:cNvSpPr/>
          <p:nvPr/>
        </p:nvSpPr>
        <p:spPr bwMode="gray">
          <a:xfrm>
            <a:off x="1343472" y="3876116"/>
            <a:ext cx="4464496" cy="777019"/>
          </a:xfrm>
          <a:prstGeom prst="roundRect">
            <a:avLst/>
          </a:prstGeom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The BOT journey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BF98B-6343-E498-B95C-7584EF3B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191" y="3233284"/>
            <a:ext cx="52394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0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gray">
          <a:xfrm>
            <a:off x="0" y="6381328"/>
            <a:ext cx="4583832" cy="4766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3719736" y="0"/>
            <a:ext cx="847496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335361" y="1124776"/>
            <a:ext cx="3816424" cy="5184544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828" y="678857"/>
            <a:ext cx="7632848" cy="1296096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5"/>
                </a:solidFill>
              </a:rPr>
              <a:t>Why did we build MOBO</a:t>
            </a:r>
            <a:endParaRPr lang="en-US" sz="3600" dirty="0">
              <a:solidFill>
                <a:schemeClr val="accent6"/>
              </a:solidFill>
              <a:latin typeface="Man Global Bold" pitchFamily="2" charset="0"/>
              <a:ea typeface="Man Global Bold" pitchFamily="2" charset="0"/>
              <a:cs typeface="Man Global Bold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43373" y="980728"/>
            <a:ext cx="3852428" cy="5184544"/>
          </a:xfr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4000" tIns="144000" rIns="144000" bIns="1440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+mj-lt"/>
                <a:ea typeface="Man Global" pitchFamily="2" charset="0"/>
                <a:cs typeface="Man Global" pitchFamily="2" charset="0"/>
              </a:rPr>
              <a:t>To replace different search and </a:t>
            </a:r>
            <a:r>
              <a:rPr lang="en-US" sz="2000" b="0" dirty="0" err="1">
                <a:latin typeface="+mj-lt"/>
                <a:ea typeface="Man Global" pitchFamily="2" charset="0"/>
                <a:cs typeface="Man Global" pitchFamily="2" charset="0"/>
              </a:rPr>
              <a:t>QnA</a:t>
            </a:r>
            <a:r>
              <a:rPr lang="en-US" sz="2000" b="0" dirty="0">
                <a:latin typeface="+mj-lt"/>
                <a:ea typeface="Man Global" pitchFamily="2" charset="0"/>
                <a:cs typeface="Man Global" pitchFamily="2" charset="0"/>
              </a:rPr>
              <a:t>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To meet the needs of 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To gain flexibility and better guidance for the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To share knowledge in one central place that is always up-to-date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AI was on its way, so it was easy and fast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gray">
          <a:xfrm flipV="1">
            <a:off x="4821698" y="5182832"/>
            <a:ext cx="7056784" cy="6387"/>
          </a:xfrm>
          <a:prstGeom prst="straightConnector1">
            <a:avLst/>
          </a:prstGeom>
          <a:ln w="571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731" y="2796408"/>
            <a:ext cx="2383129" cy="2021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737" y="2980836"/>
            <a:ext cx="917713" cy="1552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358" y="2796407"/>
            <a:ext cx="2383129" cy="2021353"/>
          </a:xfrm>
          <a:prstGeom prst="rect">
            <a:avLst/>
          </a:prstGeom>
        </p:spPr>
      </p:pic>
      <p:pic>
        <p:nvPicPr>
          <p:cNvPr id="21" name="Picture Placeholder 4" descr="https://manenergysolutions.sharepoint.com/sites/CU.LIVE/Shared%20Documents/General/Omnia%20Supp - Internet Explor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24542" y="3292622"/>
            <a:ext cx="604147" cy="957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gray">
          <a:xfrm>
            <a:off x="4944862" y="3068511"/>
            <a:ext cx="2104008" cy="8876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2021</a:t>
            </a:r>
            <a:r>
              <a:rPr lang="en-US" sz="2400" b="1" dirty="0"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Detached services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Anti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0A29-FB90-DC9A-51F1-736653786BCD}"/>
              </a:ext>
            </a:extLst>
          </p:cNvPr>
          <p:cNvSpPr txBox="1"/>
          <p:nvPr/>
        </p:nvSpPr>
        <p:spPr bwMode="gray">
          <a:xfrm>
            <a:off x="8451542" y="3068511"/>
            <a:ext cx="2102693" cy="8876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2023</a:t>
            </a:r>
            <a:r>
              <a:rPr lang="en-US" sz="2400" b="1" dirty="0"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Connected services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an Global Bold" pitchFamily="2" charset="0"/>
                <a:ea typeface="Man Global Bold" pitchFamily="2" charset="0"/>
                <a:cs typeface="Man Global Bold" pitchFamily="2" charset="0"/>
              </a:rPr>
              <a:t>OOTB</a:t>
            </a:r>
          </a:p>
        </p:txBody>
      </p:sp>
    </p:spTree>
    <p:extLst>
      <p:ext uri="{BB962C8B-B14F-4D97-AF65-F5344CB8AC3E}">
        <p14:creationId xmlns:p14="http://schemas.microsoft.com/office/powerpoint/2010/main" val="45541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gray">
          <a:xfrm>
            <a:off x="8399853" y="1772848"/>
            <a:ext cx="3456787" cy="4536472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4439413" y="1772848"/>
            <a:ext cx="3456787" cy="4536472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478973" y="1772848"/>
            <a:ext cx="3456787" cy="4536472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 bwMode="gray">
          <a:xfrm>
            <a:off x="8256241" y="1628800"/>
            <a:ext cx="3456383" cy="45364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179705" indent="0">
              <a:lnSpc>
                <a:spcPts val="28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5"/>
                </a:solidFill>
                <a:latin typeface="+mj-lt"/>
              </a:rPr>
              <a:t>Technique and services 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</a:rPr>
              <a:t>Azure cognitive services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</a:rPr>
              <a:t>Azure AI Language Studio</a:t>
            </a:r>
          </a:p>
        </p:txBody>
      </p:sp>
      <p:sp>
        <p:nvSpPr>
          <p:cNvPr id="17" name="Text Placeholder 6"/>
          <p:cNvSpPr txBox="1">
            <a:spLocks/>
          </p:cNvSpPr>
          <p:nvPr/>
        </p:nvSpPr>
        <p:spPr bwMode="gray">
          <a:xfrm>
            <a:off x="4295801" y="1628800"/>
            <a:ext cx="3456383" cy="45364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179705" indent="0">
              <a:lnSpc>
                <a:spcPts val="28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5"/>
                </a:solidFill>
                <a:latin typeface="+mj-lt"/>
                <a:ea typeface="Man Global Bold" pitchFamily="2" charset="0"/>
                <a:cs typeface="Man Global Bold" pitchFamily="2" charset="0"/>
              </a:rPr>
              <a:t>SharePoint Online access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Learning Portal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Optional on the #CU.LIVE</a:t>
            </a:r>
            <a:endParaRPr lang="en-US" sz="1600" dirty="0">
              <a:solidFill>
                <a:schemeClr val="accent6"/>
              </a:solidFill>
              <a:latin typeface="+mj-lt"/>
              <a:ea typeface="Man Global" pitchFamily="2" charset="0"/>
              <a:cs typeface="Man Global" pitchFamily="2" charset="0"/>
            </a:endParaRPr>
          </a:p>
        </p:txBody>
      </p:sp>
      <p:sp>
        <p:nvSpPr>
          <p:cNvPr id="16" name="Text Placeholder 6"/>
          <p:cNvSpPr txBox="1">
            <a:spLocks/>
          </p:cNvSpPr>
          <p:nvPr/>
        </p:nvSpPr>
        <p:spPr bwMode="gray">
          <a:xfrm>
            <a:off x="335361" y="1628800"/>
            <a:ext cx="3456383" cy="4536472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539750" indent="-359410">
              <a:lnSpc>
                <a:spcPts val="2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600" b="0" dirty="0">
              <a:latin typeface="+mj-lt"/>
              <a:cs typeface="Arial"/>
            </a:endParaRPr>
          </a:p>
          <a:p>
            <a:pPr marL="179705" indent="0">
              <a:lnSpc>
                <a:spcPts val="28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5"/>
                </a:solidFill>
                <a:latin typeface="+mj-lt"/>
                <a:ea typeface="Man Global Bold" pitchFamily="2" charset="0"/>
                <a:cs typeface="Man Global Bold" pitchFamily="2" charset="0"/>
              </a:rPr>
              <a:t>Scope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M365 services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UK/DE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Direct guides and links</a:t>
            </a:r>
          </a:p>
          <a:p>
            <a:pPr marL="179705" indent="0">
              <a:lnSpc>
                <a:spcPts val="2400"/>
              </a:lnSpc>
              <a:spcBef>
                <a:spcPts val="800"/>
              </a:spcBef>
              <a:buNone/>
            </a:pPr>
            <a:r>
              <a:rPr lang="en-US" sz="16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“AI”</a:t>
            </a:r>
            <a:endParaRPr lang="en-US" sz="1600" dirty="0">
              <a:solidFill>
                <a:schemeClr val="accent6"/>
              </a:solidFill>
              <a:latin typeface="+mj-lt"/>
              <a:ea typeface="Man Global" pitchFamily="2" charset="0"/>
              <a:cs typeface="Man Global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404712"/>
            <a:ext cx="11521280" cy="432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MOBO Foundation</a:t>
            </a:r>
            <a:endParaRPr lang="en-US" sz="3600" dirty="0">
              <a:solidFill>
                <a:schemeClr val="accent6"/>
              </a:solidFill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21807" y="999573"/>
            <a:ext cx="11521280" cy="359960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endParaRPr lang="en-US" sz="2000" dirty="0">
              <a:solidFill>
                <a:schemeClr val="accent6"/>
              </a:solidFill>
              <a:latin typeface="+mj-lt"/>
              <a:ea typeface="Man Global" pitchFamily="2" charset="0"/>
              <a:cs typeface="Man Global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04453-11E6-37B7-D15E-20804EBE81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919" y="1628800"/>
            <a:ext cx="2994146" cy="1655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5AE29-9560-237E-72B5-2548C4A00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52" y="1628800"/>
            <a:ext cx="3312000" cy="165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5FCE4-6C13-F407-C820-D8F1FCD8A0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477" y="4900473"/>
            <a:ext cx="2519537" cy="1061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D38CE-14FA-1E80-2468-A2D73867CC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039" y="1628800"/>
            <a:ext cx="3433996" cy="12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O365 ACM - Champions Approach - ©2019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A8D83-BAE4-4331-82E4-929469A664DB}" type="datetime1">
              <a:rPr kumimoji="0" lang="en-US" sz="9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10/6/2023</a:t>
            </a:fld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BF98B-6343-E498-B95C-7584EF3B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91" y="3233284"/>
            <a:ext cx="523948" cy="533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CE3BFD-CA4B-CA46-5A0D-80E9D46E75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46"/>
          <a:stretch/>
        </p:blipFill>
        <p:spPr>
          <a:xfrm>
            <a:off x="0" y="523782"/>
            <a:ext cx="12192000" cy="55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>
            <a:off x="4583832" y="0"/>
            <a:ext cx="761087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0" y="6381328"/>
            <a:ext cx="4583832" cy="4766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335360" y="1124776"/>
            <a:ext cx="4896543" cy="5184544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832" y="476720"/>
            <a:ext cx="7608168" cy="432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MOBO did not work as intended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43372" y="980728"/>
            <a:ext cx="4896543" cy="5184544"/>
          </a:xfr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4000" tIns="144000" rIns="144000" bIns="1440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Time consuming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Developer needed for web part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Low quality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Teaching the MOBO KB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User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Low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+mj-lt"/>
                <a:ea typeface="Man Global" pitchFamily="2" charset="0"/>
                <a:cs typeface="Arial"/>
              </a:rPr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dirty="0">
              <a:latin typeface="+mj-lt"/>
              <a:ea typeface="Man Global" pitchFamily="2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dirty="0">
              <a:latin typeface="+mj-lt"/>
              <a:ea typeface="Man Global" pitchFamily="2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pic>
        <p:nvPicPr>
          <p:cNvPr id="4" name="Picture 3" descr="Full moon Halloween">
            <a:extLst>
              <a:ext uri="{FF2B5EF4-FFF2-40B4-BE49-F238E27FC236}">
                <a16:creationId xmlns:a16="http://schemas.microsoft.com/office/drawing/2014/main" id="{8167D65C-CDED-03DF-BE7D-5405B3246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93" y="1234326"/>
            <a:ext cx="5796928" cy="41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941948" y="737894"/>
            <a:ext cx="4556230" cy="60155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gray">
          <a:xfrm>
            <a:off x="6149860" y="2341494"/>
            <a:ext cx="1440160" cy="2808312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631504" y="3971296"/>
            <a:ext cx="4392488" cy="758952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New Intranet: #CU.LIVE</a:t>
            </a:r>
          </a:p>
        </p:txBody>
      </p:sp>
      <p:sp>
        <p:nvSpPr>
          <p:cNvPr id="10" name="Rounded Rectangle 9"/>
          <p:cNvSpPr/>
          <p:nvPr/>
        </p:nvSpPr>
        <p:spPr bwMode="gray">
          <a:xfrm>
            <a:off x="1559496" y="3881220"/>
            <a:ext cx="4392488" cy="777019"/>
          </a:xfrm>
          <a:prstGeom prst="roundRect">
            <a:avLst/>
          </a:prstGeom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Status &amp; overview</a:t>
            </a:r>
          </a:p>
        </p:txBody>
      </p:sp>
      <p:sp>
        <p:nvSpPr>
          <p:cNvPr id="7" name="Titel 17">
            <a:extLst>
              <a:ext uri="{FF2B5EF4-FFF2-40B4-BE49-F238E27FC236}">
                <a16:creationId xmlns:a16="http://schemas.microsoft.com/office/drawing/2014/main" id="{6DB1E99A-5826-479B-8356-7921D84EF28F}"/>
              </a:ext>
            </a:extLst>
          </p:cNvPr>
          <p:cNvSpPr txBox="1">
            <a:spLocks/>
          </p:cNvSpPr>
          <p:nvPr/>
        </p:nvSpPr>
        <p:spPr>
          <a:xfrm>
            <a:off x="335360" y="1806674"/>
            <a:ext cx="6624736" cy="12241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6000" dirty="0">
                <a:solidFill>
                  <a:srgbClr val="303C49"/>
                </a:solidFill>
              </a:rPr>
              <a:t>The search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7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>
            <a:off x="4583832" y="0"/>
            <a:ext cx="761087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0" y="6381328"/>
            <a:ext cx="4583832" cy="4766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335360" y="1124776"/>
            <a:ext cx="4896543" cy="5184544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895" y="620768"/>
            <a:ext cx="6912768" cy="432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The new solutions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43372" y="980728"/>
            <a:ext cx="4896543" cy="5184544"/>
          </a:xfr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4000" tIns="144000" rIns="144000" bIns="14400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+mj-lt"/>
                <a:ea typeface="Man Global Bold" pitchFamily="2" charset="0"/>
                <a:cs typeface="Man Global Bold" pitchFamily="2" charset="0"/>
              </a:rPr>
              <a:t>As of October 2023…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#CU.LIVE </a:t>
            </a:r>
            <a:r>
              <a:rPr lang="da-DK" sz="1500" b="0" dirty="0" err="1">
                <a:latin typeface="+mj-lt"/>
                <a:ea typeface="Man Global" pitchFamily="2" charset="0"/>
                <a:cs typeface="Arial"/>
              </a:rPr>
              <a:t>search</a:t>
            </a: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 (Omnia)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Microsoft Search </a:t>
            </a:r>
          </a:p>
          <a:p>
            <a:pPr marL="645750" lvl="1" indent="-285750">
              <a:buFont typeface="Arial" panose="020B0604020202020204" pitchFamily="34" charset="0"/>
              <a:buChar char="•"/>
            </a:pPr>
            <a:r>
              <a:rPr lang="da-DK" sz="1500" b="0" dirty="0" err="1">
                <a:latin typeface="+mj-lt"/>
                <a:ea typeface="Man Global" pitchFamily="2" charset="0"/>
                <a:cs typeface="Arial"/>
              </a:rPr>
              <a:t>Acronyms</a:t>
            </a:r>
            <a:endParaRPr lang="da-DK" sz="1500" b="0" dirty="0">
              <a:latin typeface="+mj-lt"/>
              <a:ea typeface="Man Global" pitchFamily="2" charset="0"/>
              <a:cs typeface="Arial"/>
            </a:endParaRPr>
          </a:p>
          <a:p>
            <a:pPr marL="645750" lvl="1" indent="-285750">
              <a:buFont typeface="Arial" panose="020B0604020202020204" pitchFamily="34" charset="0"/>
              <a:buChar char="•"/>
            </a:pPr>
            <a:r>
              <a:rPr lang="da-DK" sz="1500" dirty="0" err="1">
                <a:latin typeface="+mj-lt"/>
                <a:ea typeface="Man Global" pitchFamily="2" charset="0"/>
                <a:cs typeface="Arial"/>
              </a:rPr>
              <a:t>Bookmarks</a:t>
            </a:r>
            <a:endParaRPr lang="da-DK" sz="1500" dirty="0">
              <a:latin typeface="+mj-lt"/>
              <a:ea typeface="Man Global" pitchFamily="2" charset="0"/>
              <a:cs typeface="Arial"/>
            </a:endParaRPr>
          </a:p>
          <a:p>
            <a:pPr marL="645750" lvl="1" indent="-285750">
              <a:buFont typeface="Arial" panose="020B0604020202020204" pitchFamily="34" charset="0"/>
              <a:buChar char="•"/>
            </a:pP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Locations</a:t>
            </a:r>
          </a:p>
          <a:p>
            <a:pPr marL="6457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  <a:ea typeface="Man Global" pitchFamily="2" charset="0"/>
                <a:cs typeface="Arial"/>
              </a:rPr>
              <a:t>Q&amp;A</a:t>
            </a:r>
          </a:p>
          <a:p>
            <a:pPr marL="645750" lvl="1" indent="-285750">
              <a:buFont typeface="Arial" panose="020B0604020202020204" pitchFamily="34" charset="0"/>
              <a:buChar char="•"/>
            </a:pPr>
            <a:r>
              <a:rPr lang="da-DK" sz="1500" b="0" dirty="0" err="1">
                <a:latin typeface="+mj-lt"/>
                <a:ea typeface="Man Global" pitchFamily="2" charset="0"/>
                <a:cs typeface="Arial"/>
              </a:rPr>
              <a:t>Topics</a:t>
            </a:r>
            <a:endParaRPr lang="da-DK" sz="1500" b="0" dirty="0">
              <a:latin typeface="+mj-lt"/>
              <a:ea typeface="Man Global" pitchFamily="2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Bing/Work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MOBO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500" b="0" dirty="0" err="1">
                <a:latin typeface="+mj-lt"/>
                <a:ea typeface="Man Global" pitchFamily="2" charset="0"/>
                <a:cs typeface="Arial"/>
              </a:rPr>
              <a:t>PowerApps</a:t>
            </a: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 FAQ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500" b="0" dirty="0">
                <a:latin typeface="+mj-lt"/>
                <a:ea typeface="Man Global" pitchFamily="2" charset="0"/>
                <a:cs typeface="Arial"/>
              </a:rPr>
              <a:t>(AI)</a:t>
            </a:r>
          </a:p>
          <a:p>
            <a:pPr marL="0" indent="0">
              <a:buNone/>
            </a:pPr>
            <a:endParaRPr lang="en-US" sz="1500" b="0" dirty="0">
              <a:latin typeface="+mj-lt"/>
              <a:ea typeface="Man Global" pitchFamily="2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dirty="0">
              <a:latin typeface="+mj-lt"/>
              <a:ea typeface="Man Global" pitchFamily="2" charset="0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362" y="6378920"/>
            <a:ext cx="1440160" cy="358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0CB5D-1B3A-37DB-63CC-11E6DC0D0C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640" y="1805699"/>
            <a:ext cx="6149327" cy="32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96" y="1304958"/>
            <a:ext cx="4737390" cy="4005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gray">
          <a:xfrm>
            <a:off x="0" y="6452896"/>
            <a:ext cx="12288688" cy="405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11" name="Titel 17">
            <a:extLst>
              <a:ext uri="{FF2B5EF4-FFF2-40B4-BE49-F238E27FC236}">
                <a16:creationId xmlns:a16="http://schemas.microsoft.com/office/drawing/2014/main" id="{6DB1E99A-5826-479B-8356-7921D84EF28F}"/>
              </a:ext>
            </a:extLst>
          </p:cNvPr>
          <p:cNvSpPr txBox="1">
            <a:spLocks/>
          </p:cNvSpPr>
          <p:nvPr/>
        </p:nvSpPr>
        <p:spPr>
          <a:xfrm>
            <a:off x="335360" y="1806674"/>
            <a:ext cx="6624736" cy="12241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6000" dirty="0">
                <a:solidFill>
                  <a:srgbClr val="303C49"/>
                </a:solidFill>
              </a:rPr>
              <a:t>The users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 bwMode="gray">
          <a:xfrm>
            <a:off x="1631504" y="3971296"/>
            <a:ext cx="4392488" cy="758952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New Intranet: #CU.LIVE</a:t>
            </a:r>
          </a:p>
        </p:txBody>
      </p:sp>
      <p:sp>
        <p:nvSpPr>
          <p:cNvPr id="8" name="Rounded Rectangle 7"/>
          <p:cNvSpPr/>
          <p:nvPr/>
        </p:nvSpPr>
        <p:spPr bwMode="gray">
          <a:xfrm>
            <a:off x="1559496" y="3881220"/>
            <a:ext cx="4392488" cy="777019"/>
          </a:xfrm>
          <a:prstGeom prst="roundRect">
            <a:avLst/>
          </a:prstGeom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2400" dirty="0" err="1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Needs</a:t>
            </a:r>
            <a:r>
              <a:rPr lang="da-DK" sz="24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 </a:t>
            </a:r>
            <a:r>
              <a:rPr lang="da-DK" sz="2400" dirty="0" err="1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training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303C49"/>
              </a:solidFill>
              <a:effectLst/>
              <a:uLnTx/>
              <a:uFillTx/>
              <a:latin typeface="+mj-lt"/>
              <a:ea typeface="Man Global" pitchFamily="2" charset="0"/>
              <a:cs typeface="Man Glob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35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2917426"/>
            <a:ext cx="12192000" cy="3940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333727" y="2036745"/>
            <a:ext cx="3226952" cy="1923059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556960" y="4784984"/>
            <a:ext cx="2901136" cy="1920444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6648016" y="4240318"/>
            <a:ext cx="4800996" cy="336830"/>
          </a:xfrm>
        </p:spPr>
        <p:txBody>
          <a:bodyPr/>
          <a:lstStyle/>
          <a:p>
            <a:r>
              <a:rPr lang="en-US" sz="2000" b="0">
                <a:latin typeface="+mj-lt"/>
                <a:ea typeface="Man Global Bold" pitchFamily="2" charset="0"/>
                <a:cs typeface="Man Global Bold" pitchFamily="2" charset="0"/>
              </a:rPr>
              <a:t>Onsite Training in Copenhagen</a:t>
            </a:r>
          </a:p>
        </p:txBody>
      </p:sp>
      <p:sp>
        <p:nvSpPr>
          <p:cNvPr id="16" name="Textplatzhalter 12"/>
          <p:cNvSpPr>
            <a:spLocks noGrp="1"/>
          </p:cNvSpPr>
          <p:nvPr>
            <p:ph type="body" sz="quarter" idx="20"/>
          </p:nvPr>
        </p:nvSpPr>
        <p:spPr>
          <a:xfrm>
            <a:off x="6240016" y="1571565"/>
            <a:ext cx="5616996" cy="184666"/>
          </a:xfrm>
          <a:noFill/>
        </p:spPr>
        <p:txBody>
          <a:bodyPr vert="horz" lIns="0" tIns="0" rIns="0" bIns="0" rtlCol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2000">
                <a:solidFill>
                  <a:schemeClr val="accent5"/>
                </a:solidFill>
                <a:latin typeface="+mj-lt"/>
                <a:ea typeface="Man Global Bold" pitchFamily="2" charset="0"/>
                <a:cs typeface="Man Global Bold" pitchFamily="2" charset="0"/>
              </a:rPr>
              <a:t>Virtual Training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4964" y="609538"/>
            <a:ext cx="11540361" cy="4431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TEACH and educate</a:t>
            </a:r>
          </a:p>
        </p:txBody>
      </p:sp>
      <p:sp>
        <p:nvSpPr>
          <p:cNvPr id="18" name="Rectangle 17"/>
          <p:cNvSpPr/>
          <p:nvPr/>
        </p:nvSpPr>
        <p:spPr bwMode="gray">
          <a:xfrm>
            <a:off x="564663" y="1858399"/>
            <a:ext cx="5599917" cy="4490905"/>
          </a:xfrm>
          <a:prstGeom prst="rect">
            <a:avLst/>
          </a:prstGeom>
          <a:solidFill>
            <a:srgbClr val="303C4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 bwMode="gray">
          <a:xfrm>
            <a:off x="672676" y="1714351"/>
            <a:ext cx="5644304" cy="449090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horz" lIns="14400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300 Champions, business representatives worldwide from all business units and locations.  </a:t>
            </a: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Provide M365 and #CU.LIVE support to colleagues </a:t>
            </a: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Approximately</a:t>
            </a: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 20 </a:t>
            </a: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core</a:t>
            </a: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 champions</a:t>
            </a:r>
            <a:endParaRPr lang="en-US" sz="2400" b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40045"/>
              </a:buClr>
              <a:buSzTx/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endParaRPr kumimoji="0" lang="en-US" sz="1400" b="1" i="0" u="none" strike="noStrike" kern="120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262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2917426"/>
            <a:ext cx="12192000" cy="3940574"/>
          </a:xfrm>
          <a:prstGeom prst="rect">
            <a:avLst/>
          </a:prstGeom>
          <a:solidFill>
            <a:srgbClr val="D4F1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5819" y="326171"/>
            <a:ext cx="11540361" cy="4431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However… These initiatives are not without user statements </a:t>
            </a:r>
          </a:p>
        </p:txBody>
      </p:sp>
      <p:sp>
        <p:nvSpPr>
          <p:cNvPr id="18" name="Rectangle 17"/>
          <p:cNvSpPr/>
          <p:nvPr/>
        </p:nvSpPr>
        <p:spPr bwMode="gray">
          <a:xfrm>
            <a:off x="564663" y="1858399"/>
            <a:ext cx="10681675" cy="4490905"/>
          </a:xfrm>
          <a:prstGeom prst="rect">
            <a:avLst/>
          </a:prstGeom>
          <a:solidFill>
            <a:srgbClr val="303C4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 bwMode="gray">
          <a:xfrm>
            <a:off x="672676" y="1714351"/>
            <a:ext cx="10776862" cy="449090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horz" lIns="14400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Intranet </a:t>
            </a: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search</a:t>
            </a: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sucks</a:t>
            </a:r>
            <a:endParaRPr lang="da-DK" sz="2400" b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SharePoint Search </a:t>
            </a: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sucks</a:t>
            </a:r>
            <a:endParaRPr lang="da-DK" sz="2400" b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Teams Search </a:t>
            </a: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sucks</a:t>
            </a: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(true)</a:t>
            </a:r>
            <a:endParaRPr lang="en-US" sz="2400" b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40045"/>
              </a:buClr>
              <a:buSzTx/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endParaRPr kumimoji="0" lang="en-US" sz="1400" b="1" i="0" u="none" strike="noStrike" kern="120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10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470"/>
            <a:ext cx="760816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 bwMode="gray">
          <a:xfrm>
            <a:off x="7375921" y="2961842"/>
            <a:ext cx="3816424" cy="648072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  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1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Company Overview</a:t>
            </a:r>
          </a:p>
        </p:txBody>
      </p:sp>
      <p:sp>
        <p:nvSpPr>
          <p:cNvPr id="34" name="Rounded Rectangle 33"/>
          <p:cNvSpPr/>
          <p:nvPr/>
        </p:nvSpPr>
        <p:spPr bwMode="gray">
          <a:xfrm>
            <a:off x="7375921" y="3897946"/>
            <a:ext cx="3816424" cy="648072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  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1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Company Overview</a:t>
            </a:r>
          </a:p>
        </p:txBody>
      </p:sp>
      <p:sp>
        <p:nvSpPr>
          <p:cNvPr id="36" name="Rounded Rectangle 35"/>
          <p:cNvSpPr/>
          <p:nvPr/>
        </p:nvSpPr>
        <p:spPr bwMode="gray">
          <a:xfrm>
            <a:off x="7375921" y="4834050"/>
            <a:ext cx="3816424" cy="648072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  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1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Company Overview</a:t>
            </a:r>
          </a:p>
        </p:txBody>
      </p:sp>
      <p:sp>
        <p:nvSpPr>
          <p:cNvPr id="32" name="Rounded Rectangle 31"/>
          <p:cNvSpPr/>
          <p:nvPr/>
        </p:nvSpPr>
        <p:spPr bwMode="gray">
          <a:xfrm>
            <a:off x="7375921" y="2025738"/>
            <a:ext cx="3816424" cy="648072"/>
          </a:xfrm>
          <a:prstGeom prst="roundRect">
            <a:avLst/>
          </a:prstGeom>
          <a:solidFill>
            <a:schemeClr val="accent6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  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1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   Company Overview</a:t>
            </a:r>
          </a:p>
        </p:txBody>
      </p:sp>
      <p:sp>
        <p:nvSpPr>
          <p:cNvPr id="7" name="Rounded Rectangle 6"/>
          <p:cNvSpPr/>
          <p:nvPr/>
        </p:nvSpPr>
        <p:spPr bwMode="gray">
          <a:xfrm>
            <a:off x="7303913" y="1932001"/>
            <a:ext cx="3816424" cy="6480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n-US" sz="20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     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1</a:t>
            </a:r>
            <a:r>
              <a:rPr lang="en-US" sz="20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 The BOT Journey</a:t>
            </a: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303C49"/>
              </a:solidFill>
              <a:effectLst/>
              <a:uLnTx/>
              <a:uFillTx/>
              <a:latin typeface="+mj-lt"/>
              <a:ea typeface="Man Global" pitchFamily="2" charset="0"/>
              <a:cs typeface="Man Global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7303913" y="855970"/>
            <a:ext cx="432048" cy="3693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7608168" y="6381328"/>
            <a:ext cx="4583832" cy="47667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 bwMode="gray">
          <a:xfrm>
            <a:off x="1499828" y="2659728"/>
            <a:ext cx="4608512" cy="15385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dirty="0">
                <a:ln>
                  <a:noFill/>
                </a:ln>
                <a:solidFill>
                  <a:srgbClr val="E40045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Agenda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C5C6C6">
                  <a:lumMod val="20000"/>
                  <a:lumOff val="80000"/>
                </a:srgbClr>
              </a:solidFill>
              <a:effectLst/>
              <a:uLnTx/>
              <a:uFillTx/>
              <a:latin typeface="Man Global" pitchFamily="2" charset="0"/>
              <a:ea typeface="Man Global" pitchFamily="2" charset="0"/>
              <a:cs typeface="Man Glob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What we’ll discuss today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 bwMode="gray">
          <a:xfrm>
            <a:off x="7303913" y="2868105"/>
            <a:ext cx="3816424" cy="6480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n-US" sz="20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     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2 </a:t>
            </a:r>
            <a:r>
              <a:rPr kumimoji="0" lang="en-US" sz="200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The solutions</a:t>
            </a:r>
          </a:p>
        </p:txBody>
      </p:sp>
      <p:sp>
        <p:nvSpPr>
          <p:cNvPr id="21" name="Rounded Rectangle 20"/>
          <p:cNvSpPr/>
          <p:nvPr/>
        </p:nvSpPr>
        <p:spPr bwMode="gray">
          <a:xfrm>
            <a:off x="7303913" y="3799031"/>
            <a:ext cx="3816424" cy="6480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n-US" sz="20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     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3</a:t>
            </a:r>
            <a:r>
              <a:rPr lang="en-US" sz="20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  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 </a:t>
            </a:r>
            <a:r>
              <a:rPr lang="en-US" sz="2000" dirty="0">
                <a:solidFill>
                  <a:srgbClr val="303C49"/>
                </a:solidFill>
                <a:latin typeface="+mj-lt"/>
                <a:ea typeface="Man Global" pitchFamily="2" charset="0"/>
                <a:cs typeface="Man Global" pitchFamily="2" charset="0"/>
              </a:rPr>
              <a:t>The users</a:t>
            </a: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303C49"/>
              </a:solidFill>
              <a:effectLst/>
              <a:uLnTx/>
              <a:uFillTx/>
              <a:latin typeface="+mj-lt"/>
              <a:ea typeface="Man Global" pitchFamily="2" charset="0"/>
              <a:cs typeface="Man Global" pitchFamily="2" charset="0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7303913" y="4735551"/>
            <a:ext cx="3816424" cy="6480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en-US" sz="2000" dirty="0">
                <a:solidFill>
                  <a:srgbClr val="303C49"/>
                </a:solidFill>
                <a:ea typeface="Man Global" pitchFamily="2" charset="0"/>
                <a:cs typeface="Man Global" pitchFamily="2" charset="0"/>
              </a:rPr>
              <a:t>     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" pitchFamily="2" charset="0"/>
                <a:cs typeface="Man Global" pitchFamily="2" charset="0"/>
              </a:rPr>
              <a:t> </a:t>
            </a: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" pitchFamily="2" charset="0"/>
                <a:cs typeface="Man Global" pitchFamily="2" charset="0"/>
              </a:rPr>
              <a:t>4</a:t>
            </a:r>
            <a:r>
              <a:rPr lang="en-US" sz="2000" dirty="0">
                <a:solidFill>
                  <a:srgbClr val="303C49"/>
                </a:solidFill>
                <a:ea typeface="Man Global" pitchFamily="2" charset="0"/>
                <a:cs typeface="Man Global" pitchFamily="2" charset="0"/>
              </a:rPr>
              <a:t>  </a:t>
            </a: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" pitchFamily="2" charset="0"/>
                <a:cs typeface="Man Global" pitchFamily="2" charset="0"/>
              </a:rPr>
              <a:t> </a:t>
            </a:r>
            <a:r>
              <a:rPr lang="en-US" sz="2000" dirty="0">
                <a:solidFill>
                  <a:srgbClr val="303C49"/>
                </a:solidFill>
                <a:ea typeface="Man Global" pitchFamily="2" charset="0"/>
                <a:cs typeface="Man Global" pitchFamily="2" charset="0"/>
              </a:rPr>
              <a:t>The Future</a:t>
            </a:r>
            <a:endParaRPr lang="en-US" sz="2000" b="0" i="0" u="none" strike="noStrike" kern="1200" cap="none" spc="0" normalizeH="0" baseline="0" dirty="0">
              <a:ln>
                <a:noFill/>
              </a:ln>
              <a:solidFill>
                <a:srgbClr val="303C49"/>
              </a:solidFill>
              <a:effectLst/>
              <a:uLnTx/>
              <a:uFillTx/>
              <a:ea typeface="Man Global" pitchFamily="2" charset="0"/>
              <a:cs typeface="Man Glob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38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pic>
        <p:nvPicPr>
          <p:cNvPr id="5" name="Picture 4" descr="A map of europe with lights&#10;&#10;Description automatically generated">
            <a:extLst>
              <a:ext uri="{FF2B5EF4-FFF2-40B4-BE49-F238E27FC236}">
                <a16:creationId xmlns:a16="http://schemas.microsoft.com/office/drawing/2014/main" id="{422259E6-828F-C50C-443A-B3951B17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9" y="46420"/>
            <a:ext cx="12050996" cy="6763999"/>
          </a:xfrm>
          <a:prstGeom prst="rect">
            <a:avLst/>
          </a:prstGeom>
        </p:spPr>
      </p:pic>
      <p:pic>
        <p:nvPicPr>
          <p:cNvPr id="7" name="Picture 6" descr="A large container ship in the ocean&#10;&#10;Description automatically generated">
            <a:extLst>
              <a:ext uri="{FF2B5EF4-FFF2-40B4-BE49-F238E27FC236}">
                <a16:creationId xmlns:a16="http://schemas.microsoft.com/office/drawing/2014/main" id="{89209209-DD50-4F6E-47C8-70D1C5F68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2917426"/>
            <a:ext cx="12192000" cy="3940574"/>
          </a:xfrm>
          <a:prstGeom prst="rect">
            <a:avLst/>
          </a:prstGeom>
          <a:solidFill>
            <a:srgbClr val="D4F1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5819" y="326171"/>
            <a:ext cx="11540361" cy="4431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Demo time</a:t>
            </a:r>
          </a:p>
        </p:txBody>
      </p:sp>
      <p:sp>
        <p:nvSpPr>
          <p:cNvPr id="18" name="Rectangle 17"/>
          <p:cNvSpPr/>
          <p:nvPr/>
        </p:nvSpPr>
        <p:spPr bwMode="gray">
          <a:xfrm>
            <a:off x="564663" y="1858399"/>
            <a:ext cx="10681675" cy="4490905"/>
          </a:xfrm>
          <a:prstGeom prst="rect">
            <a:avLst/>
          </a:prstGeom>
          <a:solidFill>
            <a:srgbClr val="303C4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 bwMode="gray">
          <a:xfrm>
            <a:off x="672676" y="1714351"/>
            <a:ext cx="10776862" cy="449090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horz" lIns="14400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#CU.LIVE</a:t>
            </a: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Search</a:t>
            </a: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 err="1">
                <a:solidFill>
                  <a:sysClr val="windowText" lastClr="000000"/>
                </a:solidFill>
                <a:latin typeface="Arial"/>
                <a:cs typeface="Arial"/>
              </a:rPr>
              <a:t>PowerApp</a:t>
            </a: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 QnA</a:t>
            </a: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MOBO</a:t>
            </a:r>
          </a:p>
          <a:p>
            <a:pPr marL="285750" lvl="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da-DK" sz="2400" b="0" dirty="0">
                <a:solidFill>
                  <a:sysClr val="windowText" lastClr="000000"/>
                </a:solidFill>
                <a:latin typeface="Arial"/>
                <a:cs typeface="Arial"/>
              </a:rPr>
              <a:t>(Setup)</a:t>
            </a:r>
            <a:endParaRPr lang="en-US" sz="2400" b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40045"/>
              </a:buClr>
              <a:buSzTx/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endParaRPr kumimoji="0" lang="en-US" sz="1400" b="1" i="0" u="none" strike="noStrike" kern="120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116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4583832" y="0"/>
            <a:ext cx="7610872" cy="6858000"/>
          </a:xfrm>
          <a:prstGeom prst="rect">
            <a:avLst/>
          </a:prstGeom>
          <a:solidFill>
            <a:srgbClr val="28BADA">
              <a:lumMod val="20000"/>
              <a:lumOff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335360" y="1124776"/>
            <a:ext cx="4896543" cy="5184544"/>
          </a:xfrm>
          <a:prstGeom prst="rect">
            <a:avLst/>
          </a:prstGeom>
          <a:solidFill>
            <a:srgbClr val="303C4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 bwMode="gray">
          <a:xfrm>
            <a:off x="443372" y="980728"/>
            <a:ext cx="4896543" cy="51845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horz" lIns="144000" tIns="144000" rIns="144000" bIns="144000" rtlCol="0" anchor="t">
            <a:noAutofit/>
          </a:bodyPr>
          <a:lstStyle>
            <a:lvl1pPr marL="540000" marR="0" indent="-54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AutoNum type="arabicPlain"/>
              <a:tabLst>
                <a:tab pos="538163" algn="l"/>
              </a:tabLst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marR="0" indent="-3600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sz="32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900000" indent="-36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40045"/>
              </a:buClr>
              <a:buNone/>
              <a:defRPr/>
            </a:pPr>
            <a:r>
              <a:rPr lang="en-US" sz="1600" dirty="0">
                <a:solidFill>
                  <a:srgbClr val="E40045"/>
                </a:solidFill>
                <a:latin typeface="Arial"/>
                <a:ea typeface="Man Global Bold" pitchFamily="2" charset="0"/>
                <a:cs typeface="Arial"/>
              </a:rPr>
              <a:t>Why </a:t>
            </a:r>
            <a:r>
              <a:rPr kumimoji="0" lang="en-US" sz="1600" b="1" i="0" u="none" strike="noStrike" kern="1200" cap="none" spc="0" normalizeH="0" baseline="0" dirty="0">
                <a:ln>
                  <a:noFill/>
                </a:ln>
                <a:solidFill>
                  <a:srgbClr val="E40045"/>
                </a:solidFill>
                <a:effectLst/>
                <a:uLnTx/>
                <a:uFillTx/>
                <a:latin typeface="Arial"/>
                <a:ea typeface="Man Global Bold" pitchFamily="2" charset="0"/>
                <a:cs typeface="Arial"/>
              </a:rPr>
              <a:t>#CU.LIVE </a:t>
            </a:r>
            <a:r>
              <a:rPr lang="en-US" sz="1600" dirty="0">
                <a:solidFill>
                  <a:srgbClr val="E40045"/>
                </a:solidFill>
                <a:latin typeface="Arial"/>
                <a:ea typeface="Man Global Bold" pitchFamily="2" charset="0"/>
                <a:cs typeface="Arial"/>
              </a:rPr>
              <a:t>won – by </a:t>
            </a:r>
            <a:r>
              <a:rPr lang="en-US" sz="1600" dirty="0" err="1">
                <a:solidFill>
                  <a:srgbClr val="E40045"/>
                </a:solidFill>
                <a:latin typeface="Arial"/>
                <a:ea typeface="Man Global Bold" pitchFamily="2" charset="0"/>
                <a:cs typeface="Arial"/>
              </a:rPr>
              <a:t>StepTwo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Strong implementation methodology, highly committed to UX research and engagement from champions. 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Local and global HR sections to strengthen relevance.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Valuable Workplace area with embedded guidance for selecting the right collaboration solutions.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Comprehensive search using metadata, e.g., providing extensive filtering options for finding people.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Strong approaches to supporting users and content publishers through learning resources and support communities.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Content owner dashboard is well executed and helps engage and sustain devolved publishers.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Applaud the commitment to content governance. </a:t>
            </a:r>
            <a:endParaRPr lang="en-US" sz="1400" dirty="0">
              <a:latin typeface="Man Global"/>
              <a:ea typeface="+mn-lt"/>
              <a:cs typeface="+mn-lt"/>
            </a:endParaRP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  <a:defRPr/>
            </a:pPr>
            <a:r>
              <a:rPr lang="en-US" sz="1400" b="0" dirty="0">
                <a:latin typeface="Man Global"/>
                <a:ea typeface="+mn-lt"/>
                <a:cs typeface="+mn-lt"/>
              </a:rPr>
              <a:t>Achieving significant levels of adoption. </a:t>
            </a:r>
            <a:endParaRPr lang="en-US" sz="1400" dirty="0">
              <a:latin typeface="Man Global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40045"/>
              </a:buClr>
              <a:buSzTx/>
              <a:buFont typeface="Arial" panose="020B0604020202020204" pitchFamily="34" charset="0"/>
              <a:buChar char="•"/>
              <a:tabLst>
                <a:tab pos="538163" algn="l"/>
              </a:tabLst>
              <a:defRPr/>
            </a:pPr>
            <a:endParaRPr kumimoji="0" lang="en-US" sz="1200" b="1" i="0" u="none" strike="noStrike" kern="120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5200001" y="105747"/>
            <a:ext cx="6902742" cy="792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>
                <a:solidFill>
                  <a:srgbClr val="303C49"/>
                </a:solidFill>
                <a:latin typeface="Arial"/>
                <a:ea typeface="Man Global Bold" pitchFamily="2" charset="0"/>
                <a:cs typeface="Arial"/>
              </a:rPr>
              <a:t>StepTwo</a:t>
            </a:r>
          </a:p>
          <a:p>
            <a:pPr algn="ctr">
              <a:defRPr/>
            </a:pPr>
            <a:r>
              <a:rPr lang="en-US" sz="3600">
                <a:solidFill>
                  <a:srgbClr val="303C49"/>
                </a:solidFill>
                <a:latin typeface="Arial"/>
                <a:ea typeface="Man Global Bold" pitchFamily="2" charset="0"/>
                <a:cs typeface="Arial"/>
              </a:rPr>
              <a:t>Gold award winner 2022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D7693C-3AD2-D47A-B3A7-0C91CD6B8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4765" y="1049683"/>
            <a:ext cx="4902416" cy="1901752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CD15595-4061-5062-C015-A8897E96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79" y="3024071"/>
            <a:ext cx="6392778" cy="3567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30A37-E52E-2169-485F-C5C5A1CC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5018119" y="648621"/>
            <a:ext cx="6779591" cy="5168174"/>
          </a:xfrm>
          <a:prstGeom prst="rect">
            <a:avLst/>
          </a:prstGeom>
          <a:solidFill>
            <a:srgbClr val="303C4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8" y="-1"/>
            <a:ext cx="4486663" cy="6457951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FF8A65A-1FA5-4E5F-BD7A-06B7B25A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057275"/>
            <a:ext cx="3695700" cy="369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80" y="456876"/>
            <a:ext cx="3917559" cy="5349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E40045"/>
                </a:solidFill>
                <a:latin typeface="Arial"/>
                <a:cs typeface="Arial"/>
              </a:rPr>
              <a:t>Thomas K.J. Julø</a:t>
            </a:r>
            <a:br>
              <a:rPr lang="en-US" sz="3600" dirty="0">
                <a:solidFill>
                  <a:srgbClr val="E40045"/>
                </a:solidFill>
                <a:latin typeface="Arial"/>
                <a:cs typeface="Arial"/>
              </a:rPr>
            </a:br>
            <a:endParaRPr lang="en-US" sz="3600" dirty="0">
              <a:solidFill>
                <a:srgbClr val="E40045"/>
              </a:solidFill>
              <a:cs typeface="Arial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2D934AA-77F1-29AF-2DB3-71D12F4C241A}"/>
              </a:ext>
            </a:extLst>
          </p:cNvPr>
          <p:cNvSpPr txBox="1">
            <a:spLocks/>
          </p:cNvSpPr>
          <p:nvPr/>
        </p:nvSpPr>
        <p:spPr>
          <a:xfrm>
            <a:off x="5224923" y="494953"/>
            <a:ext cx="6738503" cy="5184544"/>
          </a:xfrm>
          <a:prstGeom prst="rect">
            <a:avLst/>
          </a:prstGeom>
          <a:ln w="15875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4000" tIns="144000" rIns="144000" bIns="14400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latin typeface="+mj-lt"/>
                <a:ea typeface="Man Global" pitchFamily="2" charset="0"/>
                <a:cs typeface="Man Global" pitchFamily="2" charset="0"/>
              </a:rPr>
              <a:t>Former Officer(left in 98), sales manager, Office trainer &amp; Business consultant </a:t>
            </a:r>
          </a:p>
          <a:p>
            <a:pPr marL="342900" indent="-34290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Worked with and for MAN Energy Solutions since 2011 </a:t>
            </a: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Active in different communities, including sports and IT </a:t>
            </a:r>
          </a:p>
          <a:p>
            <a:pPr marL="285750" indent="-285750">
              <a:buClr>
                <a:srgbClr val="E40045"/>
              </a:buCl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6"/>
                </a:solidFill>
                <a:latin typeface="+mj-lt"/>
                <a:ea typeface="Man Global" pitchFamily="2" charset="0"/>
                <a:cs typeface="Man Global" pitchFamily="2" charset="0"/>
              </a:rPr>
              <a:t>Certified trainer, MTB, Run, Aerobics and Army teacher. </a:t>
            </a:r>
          </a:p>
          <a:p>
            <a:endParaRPr lang="en-US" sz="2000" b="0" dirty="0">
              <a:solidFill>
                <a:schemeClr val="accent6"/>
              </a:solidFill>
              <a:latin typeface="+mj-lt"/>
              <a:ea typeface="Man Global" pitchFamily="2" charset="0"/>
              <a:cs typeface="Man Global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C8C030-28D5-312D-C8E4-C9DD6BE04F9F}"/>
              </a:ext>
            </a:extLst>
          </p:cNvPr>
          <p:cNvSpPr txBox="1">
            <a:spLocks/>
          </p:cNvSpPr>
          <p:nvPr/>
        </p:nvSpPr>
        <p:spPr bwMode="gray">
          <a:xfrm>
            <a:off x="290880" y="990276"/>
            <a:ext cx="3917559" cy="534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rgbClr val="303C49"/>
                </a:solidFill>
                <a:latin typeface="Arial"/>
                <a:cs typeface="Arial"/>
              </a:rPr>
              <a:t>Digital Workplace Adoption Consultant </a:t>
            </a:r>
            <a:endParaRPr lang="en-US" sz="1600" dirty="0">
              <a:cs typeface="Arial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5837270A-7BC8-32C8-3905-DC35F6F14A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60000">
            <a:off x="542888" y="4191287"/>
            <a:ext cx="2133600" cy="2133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5704EC-9EFF-2D04-BF04-9705267FDE08}"/>
              </a:ext>
            </a:extLst>
          </p:cNvPr>
          <p:cNvSpPr/>
          <p:nvPr/>
        </p:nvSpPr>
        <p:spPr bwMode="gray">
          <a:xfrm rot="20160000">
            <a:off x="627374" y="5089601"/>
            <a:ext cx="1936172" cy="351559"/>
          </a:xfrm>
          <a:prstGeom prst="rect">
            <a:avLst/>
          </a:prstGeom>
          <a:solidFill>
            <a:srgbClr val="ECF0F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518D4-D4B4-D279-48DC-FF11468E5A32}"/>
              </a:ext>
            </a:extLst>
          </p:cNvPr>
          <p:cNvSpPr txBox="1"/>
          <p:nvPr/>
        </p:nvSpPr>
        <p:spPr bwMode="gray">
          <a:xfrm rot="20160000">
            <a:off x="655581" y="5092257"/>
            <a:ext cx="19223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cs typeface="Arial"/>
              </a:rPr>
              <a:t>Certified Nerd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8221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89" y="82585"/>
            <a:ext cx="4062319" cy="67289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sp>
        <p:nvSpPr>
          <p:cNvPr id="6" name="Titel 17">
            <a:extLst>
              <a:ext uri="{FF2B5EF4-FFF2-40B4-BE49-F238E27FC236}">
                <a16:creationId xmlns:a16="http://schemas.microsoft.com/office/drawing/2014/main" id="{6DB1E99A-5826-479B-8356-7921D84EF28F}"/>
              </a:ext>
            </a:extLst>
          </p:cNvPr>
          <p:cNvSpPr txBox="1">
            <a:spLocks/>
          </p:cNvSpPr>
          <p:nvPr/>
        </p:nvSpPr>
        <p:spPr>
          <a:xfrm>
            <a:off x="4007768" y="2636912"/>
            <a:ext cx="7344816" cy="12241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 Bold" pitchFamily="2" charset="0"/>
                <a:cs typeface="Man Global Bold" pitchFamily="2" charset="0"/>
              </a:rPr>
              <a:t>Company Overview</a:t>
            </a:r>
          </a:p>
        </p:txBody>
      </p:sp>
      <p:sp>
        <p:nvSpPr>
          <p:cNvPr id="7" name="Rounded Rectangle 6"/>
          <p:cNvSpPr/>
          <p:nvPr/>
        </p:nvSpPr>
        <p:spPr bwMode="gray">
          <a:xfrm>
            <a:off x="5447928" y="3966192"/>
            <a:ext cx="4464496" cy="758952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New Intranet: #CU.LIVE</a:t>
            </a:r>
          </a:p>
        </p:txBody>
      </p:sp>
      <p:sp>
        <p:nvSpPr>
          <p:cNvPr id="8" name="Rounded Rectangle 7"/>
          <p:cNvSpPr/>
          <p:nvPr/>
        </p:nvSpPr>
        <p:spPr bwMode="gray">
          <a:xfrm>
            <a:off x="5375920" y="3876116"/>
            <a:ext cx="4464496" cy="777019"/>
          </a:xfrm>
          <a:prstGeom prst="roundRect">
            <a:avLst/>
          </a:prstGeom>
          <a:ln w="158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19953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63"/>
          <p:cNvSpPr/>
          <p:nvPr/>
        </p:nvSpPr>
        <p:spPr>
          <a:xfrm>
            <a:off x="407368" y="5674273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6" name="Rechteck 63"/>
          <p:cNvSpPr/>
          <p:nvPr/>
        </p:nvSpPr>
        <p:spPr>
          <a:xfrm>
            <a:off x="407368" y="5157192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5" name="Rechteck 63"/>
          <p:cNvSpPr/>
          <p:nvPr/>
        </p:nvSpPr>
        <p:spPr>
          <a:xfrm>
            <a:off x="407368" y="4653136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4" name="Rechteck 63"/>
          <p:cNvSpPr/>
          <p:nvPr/>
        </p:nvSpPr>
        <p:spPr>
          <a:xfrm>
            <a:off x="407368" y="4113128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3" name="Rechteck 63"/>
          <p:cNvSpPr/>
          <p:nvPr/>
        </p:nvSpPr>
        <p:spPr>
          <a:xfrm>
            <a:off x="407368" y="3609072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2" name="Rechteck 63"/>
          <p:cNvSpPr/>
          <p:nvPr/>
        </p:nvSpPr>
        <p:spPr>
          <a:xfrm>
            <a:off x="407368" y="3068960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1" name="Rechteck 63"/>
          <p:cNvSpPr/>
          <p:nvPr/>
        </p:nvSpPr>
        <p:spPr>
          <a:xfrm>
            <a:off x="407368" y="2528952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40" name="Rechteck 63"/>
          <p:cNvSpPr/>
          <p:nvPr/>
        </p:nvSpPr>
        <p:spPr>
          <a:xfrm>
            <a:off x="3331367" y="3609072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39" name="Rechteck 63"/>
          <p:cNvSpPr/>
          <p:nvPr/>
        </p:nvSpPr>
        <p:spPr>
          <a:xfrm>
            <a:off x="3331367" y="3105016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38" name="Rechteck 63"/>
          <p:cNvSpPr/>
          <p:nvPr/>
        </p:nvSpPr>
        <p:spPr>
          <a:xfrm>
            <a:off x="3331367" y="2564904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37" name="Rechteck 63"/>
          <p:cNvSpPr/>
          <p:nvPr/>
        </p:nvSpPr>
        <p:spPr>
          <a:xfrm>
            <a:off x="6211687" y="2564904"/>
            <a:ext cx="2764633" cy="468000"/>
          </a:xfrm>
          <a:prstGeom prst="roundRect">
            <a:avLst/>
          </a:prstGeom>
          <a:solidFill>
            <a:schemeClr val="accent6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Man Global" pitchFamily="2" charset="0"/>
                <a:ea typeface="Man Global" pitchFamily="2" charset="0"/>
                <a:cs typeface="Man Global" pitchFamily="2" charset="0"/>
              </a:rPr>
              <a:t>Solutions</a:t>
            </a:r>
          </a:p>
        </p:txBody>
      </p:sp>
      <p:sp>
        <p:nvSpPr>
          <p:cNvPr id="36" name="Textfeld 9"/>
          <p:cNvSpPr txBox="1"/>
          <p:nvPr/>
        </p:nvSpPr>
        <p:spPr>
          <a:xfrm>
            <a:off x="9092007" y="2564904"/>
            <a:ext cx="2764633" cy="199771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Dealer and customer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Leasing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Direct bank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Insurance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Fleet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Mobility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4D5835BD-71BE-48EC-BE34-4AD9FCD8D4B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086659" y="656300"/>
            <a:ext cx="9865492" cy="756476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We are a member of the Volkswagen Group</a:t>
            </a:r>
          </a:p>
        </p:txBody>
      </p:sp>
      <p:sp>
        <p:nvSpPr>
          <p:cNvPr id="7" name="Rechteck 6"/>
          <p:cNvSpPr/>
          <p:nvPr/>
        </p:nvSpPr>
        <p:spPr>
          <a:xfrm>
            <a:off x="331200" y="2488866"/>
            <a:ext cx="2784807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VW</a:t>
            </a:r>
          </a:p>
        </p:txBody>
      </p:sp>
      <p:sp>
        <p:nvSpPr>
          <p:cNvPr id="47" name="Rechteck 46"/>
          <p:cNvSpPr/>
          <p:nvPr/>
        </p:nvSpPr>
        <p:spPr>
          <a:xfrm>
            <a:off x="328113" y="3529609"/>
            <a:ext cx="2784807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Skoda</a:t>
            </a:r>
          </a:p>
        </p:txBody>
      </p:sp>
      <p:sp>
        <p:nvSpPr>
          <p:cNvPr id="48" name="Rechteck 47"/>
          <p:cNvSpPr/>
          <p:nvPr/>
        </p:nvSpPr>
        <p:spPr>
          <a:xfrm>
            <a:off x="343900" y="4067059"/>
            <a:ext cx="2772000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Seat</a:t>
            </a:r>
          </a:p>
        </p:txBody>
      </p:sp>
      <p:sp>
        <p:nvSpPr>
          <p:cNvPr id="49" name="Rechteck 48"/>
          <p:cNvSpPr/>
          <p:nvPr/>
        </p:nvSpPr>
        <p:spPr>
          <a:xfrm>
            <a:off x="3240001" y="2496981"/>
            <a:ext cx="2784807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VWN</a:t>
            </a:r>
          </a:p>
        </p:txBody>
      </p:sp>
      <p:sp>
        <p:nvSpPr>
          <p:cNvPr id="52" name="Rechteck 51"/>
          <p:cNvSpPr/>
          <p:nvPr/>
        </p:nvSpPr>
        <p:spPr>
          <a:xfrm>
            <a:off x="334963" y="3014887"/>
            <a:ext cx="2772000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Audi</a:t>
            </a:r>
          </a:p>
        </p:txBody>
      </p:sp>
      <p:sp>
        <p:nvSpPr>
          <p:cNvPr id="58" name="Rechteck 57"/>
          <p:cNvSpPr/>
          <p:nvPr/>
        </p:nvSpPr>
        <p:spPr>
          <a:xfrm>
            <a:off x="328113" y="5107802"/>
            <a:ext cx="2772000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Porsche</a:t>
            </a:r>
          </a:p>
        </p:txBody>
      </p:sp>
      <p:sp>
        <p:nvSpPr>
          <p:cNvPr id="59" name="Rechteck 58"/>
          <p:cNvSpPr/>
          <p:nvPr/>
        </p:nvSpPr>
        <p:spPr>
          <a:xfrm>
            <a:off x="343900" y="4590721"/>
            <a:ext cx="2772000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Bentley</a:t>
            </a:r>
          </a:p>
        </p:txBody>
      </p:sp>
      <p:sp>
        <p:nvSpPr>
          <p:cNvPr id="62" name="Rechteck 61"/>
          <p:cNvSpPr/>
          <p:nvPr/>
        </p:nvSpPr>
        <p:spPr>
          <a:xfrm>
            <a:off x="3236681" y="3532598"/>
            <a:ext cx="2782724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Truck &amp; Bus</a:t>
            </a:r>
          </a:p>
        </p:txBody>
      </p:sp>
      <p:sp>
        <p:nvSpPr>
          <p:cNvPr id="63" name="Rechteck 62"/>
          <p:cNvSpPr/>
          <p:nvPr/>
        </p:nvSpPr>
        <p:spPr>
          <a:xfrm>
            <a:off x="3243764" y="3010571"/>
            <a:ext cx="2775641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Scania</a:t>
            </a:r>
          </a:p>
        </p:txBody>
      </p:sp>
      <p:sp>
        <p:nvSpPr>
          <p:cNvPr id="64" name="Rechteck 63"/>
          <p:cNvSpPr/>
          <p:nvPr/>
        </p:nvSpPr>
        <p:spPr>
          <a:xfrm>
            <a:off x="6147186" y="2496981"/>
            <a:ext cx="2764633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MAN </a:t>
            </a:r>
          </a:p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Energy Solutions</a:t>
            </a:r>
          </a:p>
        </p:txBody>
      </p:sp>
      <p:pic>
        <p:nvPicPr>
          <p:cNvPr id="66" name="Bild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659" y="2496981"/>
            <a:ext cx="551211" cy="545859"/>
          </a:xfrm>
          <a:prstGeom prst="rect">
            <a:avLst/>
          </a:prstGeom>
        </p:spPr>
      </p:pic>
      <p:pic>
        <p:nvPicPr>
          <p:cNvPr id="67" name="Bild 3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0245" y="3572533"/>
            <a:ext cx="736148" cy="468000"/>
          </a:xfrm>
          <a:prstGeom prst="rect">
            <a:avLst/>
          </a:prstGeom>
        </p:spPr>
      </p:pic>
      <p:pic>
        <p:nvPicPr>
          <p:cNvPr id="68" name="Bild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873" y="4142132"/>
            <a:ext cx="541862" cy="324000"/>
          </a:xfrm>
          <a:prstGeom prst="rect">
            <a:avLst/>
          </a:prstGeom>
        </p:spPr>
      </p:pic>
      <p:pic>
        <p:nvPicPr>
          <p:cNvPr id="69" name="Bild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140" y="2539783"/>
            <a:ext cx="526550" cy="396000"/>
          </a:xfrm>
          <a:prstGeom prst="rect">
            <a:avLst/>
          </a:prstGeom>
        </p:spPr>
      </p:pic>
      <p:pic>
        <p:nvPicPr>
          <p:cNvPr id="70" name="Bild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984" y="3187405"/>
            <a:ext cx="510968" cy="180000"/>
          </a:xfrm>
          <a:prstGeom prst="rect">
            <a:avLst/>
          </a:prstGeom>
        </p:spPr>
      </p:pic>
      <p:pic>
        <p:nvPicPr>
          <p:cNvPr id="73" name="Bild 2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309" y="5196944"/>
            <a:ext cx="270739" cy="324000"/>
          </a:xfrm>
          <a:prstGeom prst="rect">
            <a:avLst/>
          </a:prstGeom>
        </p:spPr>
      </p:pic>
      <p:pic>
        <p:nvPicPr>
          <p:cNvPr id="74" name="Bild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306" y="4678177"/>
            <a:ext cx="675579" cy="343419"/>
          </a:xfrm>
          <a:prstGeom prst="rect">
            <a:avLst/>
          </a:prstGeom>
        </p:spPr>
      </p:pic>
      <p:pic>
        <p:nvPicPr>
          <p:cNvPr id="12290" name="Picture 2" descr="Image result for man truck bus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6107" y="3644925"/>
            <a:ext cx="455368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Bild 3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5310848" y="3031148"/>
            <a:ext cx="535110" cy="432000"/>
          </a:xfrm>
          <a:prstGeom prst="rect">
            <a:avLst/>
          </a:prstGeom>
        </p:spPr>
      </p:pic>
      <p:pic>
        <p:nvPicPr>
          <p:cNvPr id="77" name="Bild 2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5004" y="2590181"/>
            <a:ext cx="531310" cy="288000"/>
          </a:xfrm>
          <a:prstGeom prst="rect">
            <a:avLst/>
          </a:prstGeom>
        </p:spPr>
      </p:pic>
      <p:sp>
        <p:nvSpPr>
          <p:cNvPr id="8" name="AutoShape 8" descr="Image result for mo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343900" y="1717559"/>
            <a:ext cx="8575285" cy="30519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Automotive Division</a:t>
            </a:r>
          </a:p>
        </p:txBody>
      </p:sp>
      <p:sp>
        <p:nvSpPr>
          <p:cNvPr id="55" name="Rechteck 54"/>
          <p:cNvSpPr/>
          <p:nvPr/>
        </p:nvSpPr>
        <p:spPr>
          <a:xfrm>
            <a:off x="9039600" y="1717772"/>
            <a:ext cx="2764633" cy="30498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Financial Services Division</a:t>
            </a:r>
          </a:p>
        </p:txBody>
      </p:sp>
      <p:sp>
        <p:nvSpPr>
          <p:cNvPr id="56" name="Rechteck 55"/>
          <p:cNvSpPr/>
          <p:nvPr/>
        </p:nvSpPr>
        <p:spPr>
          <a:xfrm>
            <a:off x="328113" y="2124141"/>
            <a:ext cx="2787894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Passenger Cars Business Area</a:t>
            </a:r>
          </a:p>
        </p:txBody>
      </p:sp>
      <p:sp>
        <p:nvSpPr>
          <p:cNvPr id="57" name="Rechteck 56"/>
          <p:cNvSpPr/>
          <p:nvPr/>
        </p:nvSpPr>
        <p:spPr>
          <a:xfrm>
            <a:off x="3243763" y="2136841"/>
            <a:ext cx="2775642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Commercial Vehicles Business Area</a:t>
            </a:r>
          </a:p>
        </p:txBody>
      </p:sp>
      <p:sp>
        <p:nvSpPr>
          <p:cNvPr id="61" name="Rechteck 60"/>
          <p:cNvSpPr/>
          <p:nvPr/>
        </p:nvSpPr>
        <p:spPr>
          <a:xfrm>
            <a:off x="6145198" y="2124141"/>
            <a:ext cx="2718565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Engineering Business Area</a:t>
            </a:r>
          </a:p>
        </p:txBody>
      </p:sp>
      <p:sp>
        <p:nvSpPr>
          <p:cNvPr id="79" name="Rechteck 78"/>
          <p:cNvSpPr/>
          <p:nvPr/>
        </p:nvSpPr>
        <p:spPr>
          <a:xfrm>
            <a:off x="328113" y="5624883"/>
            <a:ext cx="2772000" cy="46800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>
            <a:noAutofit/>
          </a:bodyPr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" pitchFamily="2" charset="0"/>
                <a:cs typeface="Man Global" pitchFamily="2" charset="0"/>
              </a:rPr>
              <a:t>Others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039600" y="2496981"/>
            <a:ext cx="2764633" cy="1997710"/>
          </a:xfrm>
          <a:prstGeom prst="round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Dealer and customer financing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Leasing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Direct bank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Insurance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Fleet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Mobility offerings</a:t>
            </a:r>
          </a:p>
        </p:txBody>
      </p:sp>
    </p:spTree>
    <p:extLst>
      <p:ext uri="{BB962C8B-B14F-4D97-AF65-F5344CB8AC3E}">
        <p14:creationId xmlns:p14="http://schemas.microsoft.com/office/powerpoint/2010/main" val="300326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4D5835BD-71BE-48EC-BE34-4AD9FCD8D4B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26806" y="436735"/>
            <a:ext cx="11521676" cy="616001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6"/>
                </a:solidFill>
                <a:ea typeface="Man Global Bold" pitchFamily="2" charset="0"/>
                <a:cs typeface="Man Global Bold" pitchFamily="2" charset="0"/>
              </a:rPr>
              <a:t>Our Sites around the Globe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1867C3D2-F88F-4644-B5D7-018528C32F4E}"/>
              </a:ext>
            </a:extLst>
          </p:cNvPr>
          <p:cNvSpPr/>
          <p:nvPr/>
        </p:nvSpPr>
        <p:spPr bwMode="gray">
          <a:xfrm>
            <a:off x="0" y="1700808"/>
            <a:ext cx="12192000" cy="47520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2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68760"/>
            <a:ext cx="9220200" cy="4546600"/>
          </a:xfrm>
          <a:prstGeom prst="rect">
            <a:avLst/>
          </a:prstGeom>
        </p:spPr>
      </p:pic>
      <p:sp>
        <p:nvSpPr>
          <p:cNvPr id="83" name="Titel 12">
            <a:extLst>
              <a:ext uri="{FF2B5EF4-FFF2-40B4-BE49-F238E27FC236}">
                <a16:creationId xmlns:a16="http://schemas.microsoft.com/office/drawing/2014/main" id="{4D5835BD-71BE-48EC-BE34-4AD9FCD8D4BB}"/>
              </a:ext>
            </a:extLst>
          </p:cNvPr>
          <p:cNvSpPr txBox="1">
            <a:spLocks/>
          </p:cNvSpPr>
          <p:nvPr/>
        </p:nvSpPr>
        <p:spPr bwMode="gray">
          <a:xfrm>
            <a:off x="185317" y="3161643"/>
            <a:ext cx="3196002" cy="12187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 Bold" pitchFamily="2" charset="0"/>
                <a:cs typeface="Man Global Bold" pitchFamily="2" charset="0"/>
              </a:rPr>
              <a:t>&gt;</a:t>
            </a:r>
            <a:r>
              <a:rPr kumimoji="0" lang="en-US" sz="88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 Bold" pitchFamily="2" charset="0"/>
                <a:cs typeface="Man Global Bold" pitchFamily="2" charset="0"/>
              </a:rPr>
              <a:t>140 </a:t>
            </a:r>
          </a:p>
        </p:txBody>
      </p:sp>
      <p:sp>
        <p:nvSpPr>
          <p:cNvPr id="84" name="Textfeld 83"/>
          <p:cNvSpPr txBox="1"/>
          <p:nvPr/>
        </p:nvSpPr>
        <p:spPr>
          <a:xfrm>
            <a:off x="1914319" y="4202333"/>
            <a:ext cx="1026885" cy="252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locations</a:t>
            </a:r>
          </a:p>
        </p:txBody>
      </p:sp>
      <p:sp>
        <p:nvSpPr>
          <p:cNvPr id="85" name="Titel 12">
            <a:extLst>
              <a:ext uri="{FF2B5EF4-FFF2-40B4-BE49-F238E27FC236}">
                <a16:creationId xmlns:a16="http://schemas.microsoft.com/office/drawing/2014/main" id="{4D5835BD-71BE-48EC-BE34-4AD9FCD8D4BB}"/>
              </a:ext>
            </a:extLst>
          </p:cNvPr>
          <p:cNvSpPr txBox="1">
            <a:spLocks/>
          </p:cNvSpPr>
          <p:nvPr/>
        </p:nvSpPr>
        <p:spPr bwMode="gray">
          <a:xfrm>
            <a:off x="1091444" y="2552136"/>
            <a:ext cx="1512168" cy="13824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</a:p>
        </p:txBody>
      </p:sp>
      <p:sp>
        <p:nvSpPr>
          <p:cNvPr id="86" name="Titel 12">
            <a:extLst>
              <a:ext uri="{FF2B5EF4-FFF2-40B4-BE49-F238E27FC236}">
                <a16:creationId xmlns:a16="http://schemas.microsoft.com/office/drawing/2014/main" id="{4D5835BD-71BE-48EC-BE34-4AD9FCD8D4BB}"/>
              </a:ext>
            </a:extLst>
          </p:cNvPr>
          <p:cNvSpPr txBox="1">
            <a:spLocks/>
          </p:cNvSpPr>
          <p:nvPr/>
        </p:nvSpPr>
        <p:spPr bwMode="gray">
          <a:xfrm>
            <a:off x="95858" y="4942594"/>
            <a:ext cx="3954582" cy="12187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ea typeface="Man Global Bold" pitchFamily="2" charset="0"/>
                <a:cs typeface="Man Global Bold" pitchFamily="2" charset="0"/>
              </a:rPr>
              <a:t>14,127</a:t>
            </a:r>
          </a:p>
        </p:txBody>
      </p:sp>
      <p:sp>
        <p:nvSpPr>
          <p:cNvPr id="87" name="Textfeld 86"/>
          <p:cNvSpPr txBox="1"/>
          <p:nvPr/>
        </p:nvSpPr>
        <p:spPr>
          <a:xfrm>
            <a:off x="2041748" y="6128887"/>
            <a:ext cx="2203947" cy="252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rgbClr val="303C49"/>
                </a:solidFill>
                <a:effectLst/>
                <a:uLnTx/>
                <a:uFillTx/>
                <a:latin typeface="+mj-lt"/>
                <a:ea typeface="Man Global Bold" pitchFamily="2" charset="0"/>
                <a:cs typeface="Man Global Bold" pitchFamily="2" charset="0"/>
              </a:rPr>
              <a:t>Employees worldwide</a:t>
            </a:r>
          </a:p>
        </p:txBody>
      </p:sp>
      <p:pic>
        <p:nvPicPr>
          <p:cNvPr id="88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49" y="3143708"/>
            <a:ext cx="520700" cy="215900"/>
          </a:xfrm>
          <a:prstGeom prst="rect">
            <a:avLst/>
          </a:prstGeom>
        </p:spPr>
      </p:pic>
      <p:pic>
        <p:nvPicPr>
          <p:cNvPr id="89" name="Bild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56" y="2975186"/>
            <a:ext cx="469900" cy="266700"/>
          </a:xfrm>
          <a:prstGeom prst="rect">
            <a:avLst/>
          </a:prstGeom>
        </p:spPr>
      </p:pic>
      <p:pic>
        <p:nvPicPr>
          <p:cNvPr id="90" name="Bild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865"/>
          <a:stretch/>
        </p:blipFill>
        <p:spPr>
          <a:xfrm>
            <a:off x="4682328" y="3297248"/>
            <a:ext cx="977900" cy="210135"/>
          </a:xfrm>
          <a:prstGeom prst="rect">
            <a:avLst/>
          </a:prstGeom>
        </p:spPr>
      </p:pic>
      <p:pic>
        <p:nvPicPr>
          <p:cNvPr id="91" name="Bil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507" y="4293096"/>
            <a:ext cx="469900" cy="241300"/>
          </a:xfrm>
          <a:prstGeom prst="rect">
            <a:avLst/>
          </a:prstGeom>
        </p:spPr>
      </p:pic>
      <p:pic>
        <p:nvPicPr>
          <p:cNvPr id="92" name="Bild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872" y="4814293"/>
            <a:ext cx="812800" cy="444500"/>
          </a:xfrm>
          <a:prstGeom prst="rect">
            <a:avLst/>
          </a:prstGeom>
        </p:spPr>
      </p:pic>
      <p:pic>
        <p:nvPicPr>
          <p:cNvPr id="93" name="Bild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904" y="5147667"/>
            <a:ext cx="774700" cy="304800"/>
          </a:xfrm>
          <a:prstGeom prst="rect">
            <a:avLst/>
          </a:prstGeom>
        </p:spPr>
      </p:pic>
      <p:pic>
        <p:nvPicPr>
          <p:cNvPr id="94" name="Bild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4109" y="5102226"/>
            <a:ext cx="673100" cy="503698"/>
          </a:xfrm>
          <a:prstGeom prst="rect">
            <a:avLst/>
          </a:prstGeom>
        </p:spPr>
      </p:pic>
      <p:pic>
        <p:nvPicPr>
          <p:cNvPr id="95" name="Bild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5042" y="5075658"/>
            <a:ext cx="622300" cy="444500"/>
          </a:xfrm>
          <a:prstGeom prst="rect">
            <a:avLst/>
          </a:prstGeom>
        </p:spPr>
      </p:pic>
      <p:pic>
        <p:nvPicPr>
          <p:cNvPr id="96" name="Bild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9340" y="4993482"/>
            <a:ext cx="457200" cy="444500"/>
          </a:xfrm>
          <a:prstGeom prst="rect">
            <a:avLst/>
          </a:prstGeom>
        </p:spPr>
      </p:pic>
      <p:pic>
        <p:nvPicPr>
          <p:cNvPr id="97" name="Bild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5216" y="3389821"/>
            <a:ext cx="660400" cy="292100"/>
          </a:xfrm>
          <a:prstGeom prst="rect">
            <a:avLst/>
          </a:prstGeom>
          <a:ln>
            <a:noFill/>
          </a:ln>
        </p:spPr>
      </p:pic>
      <p:pic>
        <p:nvPicPr>
          <p:cNvPr id="98" name="Bild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8154" y="3161363"/>
            <a:ext cx="533400" cy="381000"/>
          </a:xfrm>
          <a:prstGeom prst="rect">
            <a:avLst/>
          </a:prstGeom>
          <a:ln>
            <a:noFill/>
          </a:ln>
        </p:spPr>
      </p:pic>
      <p:pic>
        <p:nvPicPr>
          <p:cNvPr id="99" name="Bild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0786" y="2959868"/>
            <a:ext cx="393700" cy="444500"/>
          </a:xfrm>
          <a:prstGeom prst="rect">
            <a:avLst/>
          </a:prstGeom>
          <a:ln>
            <a:noFill/>
          </a:ln>
        </p:spPr>
      </p:pic>
      <p:pic>
        <p:nvPicPr>
          <p:cNvPr id="102" name="Bild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6069" y="2721620"/>
            <a:ext cx="330200" cy="812800"/>
          </a:xfrm>
          <a:prstGeom prst="rect">
            <a:avLst/>
          </a:prstGeom>
          <a:ln>
            <a:noFill/>
          </a:ln>
        </p:spPr>
      </p:pic>
      <p:pic>
        <p:nvPicPr>
          <p:cNvPr id="103" name="Bild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3205" y="2928119"/>
            <a:ext cx="533400" cy="596900"/>
          </a:xfrm>
          <a:prstGeom prst="rect">
            <a:avLst/>
          </a:prstGeom>
          <a:ln>
            <a:noFill/>
          </a:ln>
        </p:spPr>
      </p:pic>
      <p:pic>
        <p:nvPicPr>
          <p:cNvPr id="104" name="Bild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44502" y="3071815"/>
            <a:ext cx="457200" cy="266700"/>
          </a:xfrm>
          <a:prstGeom prst="rect">
            <a:avLst/>
          </a:prstGeom>
        </p:spPr>
      </p:pic>
      <p:pic>
        <p:nvPicPr>
          <p:cNvPr id="105" name="Bild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0278" y="3591007"/>
            <a:ext cx="444500" cy="444500"/>
          </a:xfrm>
          <a:prstGeom prst="rect">
            <a:avLst/>
          </a:prstGeom>
        </p:spPr>
      </p:pic>
      <p:pic>
        <p:nvPicPr>
          <p:cNvPr id="106" name="Bild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3874" y="3556083"/>
            <a:ext cx="495300" cy="825500"/>
          </a:xfrm>
          <a:prstGeom prst="rect">
            <a:avLst/>
          </a:prstGeom>
        </p:spPr>
      </p:pic>
      <p:pic>
        <p:nvPicPr>
          <p:cNvPr id="107" name="Bild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30870" y="2772482"/>
            <a:ext cx="558800" cy="622300"/>
          </a:xfrm>
          <a:prstGeom prst="rect">
            <a:avLst/>
          </a:prstGeom>
        </p:spPr>
      </p:pic>
      <p:pic>
        <p:nvPicPr>
          <p:cNvPr id="108" name="Bild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16203" y="3276518"/>
            <a:ext cx="393700" cy="254000"/>
          </a:xfrm>
          <a:prstGeom prst="rect">
            <a:avLst/>
          </a:prstGeom>
        </p:spPr>
      </p:pic>
      <p:pic>
        <p:nvPicPr>
          <p:cNvPr id="109" name="Bild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6134" y="2214731"/>
            <a:ext cx="558800" cy="330200"/>
          </a:xfrm>
          <a:prstGeom prst="rect">
            <a:avLst/>
          </a:prstGeom>
          <a:ln>
            <a:noFill/>
          </a:ln>
        </p:spPr>
      </p:pic>
      <p:pic>
        <p:nvPicPr>
          <p:cNvPr id="110" name="Bild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0955" y="2392227"/>
            <a:ext cx="533400" cy="457200"/>
          </a:xfrm>
          <a:prstGeom prst="rect">
            <a:avLst/>
          </a:prstGeom>
        </p:spPr>
      </p:pic>
      <p:cxnSp>
        <p:nvCxnSpPr>
          <p:cNvPr id="111" name="Gerade Verbindung 54"/>
          <p:cNvCxnSpPr/>
          <p:nvPr/>
        </p:nvCxnSpPr>
        <p:spPr>
          <a:xfrm>
            <a:off x="6845988" y="2419596"/>
            <a:ext cx="0" cy="2520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55"/>
          <p:cNvCxnSpPr/>
          <p:nvPr/>
        </p:nvCxnSpPr>
        <p:spPr>
          <a:xfrm>
            <a:off x="6888088" y="2235368"/>
            <a:ext cx="0" cy="3960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reeform 11"/>
          <p:cNvSpPr>
            <a:spLocks/>
          </p:cNvSpPr>
          <p:nvPr/>
        </p:nvSpPr>
        <p:spPr bwMode="auto">
          <a:xfrm>
            <a:off x="6710362" y="1100795"/>
            <a:ext cx="0" cy="728663"/>
          </a:xfrm>
          <a:custGeom>
            <a:avLst/>
            <a:gdLst>
              <a:gd name="T0" fmla="*/ 0 h 748"/>
              <a:gd name="T1" fmla="*/ 0 h 748"/>
              <a:gd name="T2" fmla="*/ 748 h 74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48">
                <a:moveTo>
                  <a:pt x="0" y="0"/>
                </a:moveTo>
                <a:lnTo>
                  <a:pt x="0" y="0"/>
                </a:lnTo>
                <a:lnTo>
                  <a:pt x="0" y="748"/>
                </a:lnTo>
              </a:path>
            </a:pathLst>
          </a:custGeom>
          <a:noFill/>
          <a:ln w="95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AutoShape 13"/>
          <p:cNvSpPr>
            <a:spLocks noChangeAspect="1" noChangeArrowheads="1" noTextEdit="1"/>
          </p:cNvSpPr>
          <p:nvPr/>
        </p:nvSpPr>
        <p:spPr bwMode="auto">
          <a:xfrm>
            <a:off x="3562350" y="2389188"/>
            <a:ext cx="76708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" name="Freeform 15"/>
          <p:cNvSpPr>
            <a:spLocks/>
          </p:cNvSpPr>
          <p:nvPr/>
        </p:nvSpPr>
        <p:spPr bwMode="auto">
          <a:xfrm>
            <a:off x="3544888" y="2855913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Freeform 16"/>
          <p:cNvSpPr>
            <a:spLocks/>
          </p:cNvSpPr>
          <p:nvPr/>
        </p:nvSpPr>
        <p:spPr bwMode="auto">
          <a:xfrm>
            <a:off x="3540125" y="2767013"/>
            <a:ext cx="53975" cy="47625"/>
          </a:xfrm>
          <a:custGeom>
            <a:avLst/>
            <a:gdLst>
              <a:gd name="T0" fmla="*/ 14 w 57"/>
              <a:gd name="T1" fmla="*/ 25 h 50"/>
              <a:gd name="T2" fmla="*/ 14 w 57"/>
              <a:gd name="T3" fmla="*/ 25 h 50"/>
              <a:gd name="T4" fmla="*/ 0 w 57"/>
              <a:gd name="T5" fmla="*/ 50 h 50"/>
              <a:gd name="T6" fmla="*/ 28 w 57"/>
              <a:gd name="T7" fmla="*/ 50 h 50"/>
              <a:gd name="T8" fmla="*/ 57 w 57"/>
              <a:gd name="T9" fmla="*/ 50 h 50"/>
              <a:gd name="T10" fmla="*/ 42 w 57"/>
              <a:gd name="T11" fmla="*/ 25 h 50"/>
              <a:gd name="T12" fmla="*/ 28 w 57"/>
              <a:gd name="T13" fmla="*/ 0 h 50"/>
              <a:gd name="T14" fmla="*/ 14 w 57"/>
              <a:gd name="T15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14" y="25"/>
                </a:moveTo>
                <a:lnTo>
                  <a:pt x="14" y="25"/>
                </a:lnTo>
                <a:lnTo>
                  <a:pt x="0" y="50"/>
                </a:lnTo>
                <a:lnTo>
                  <a:pt x="28" y="50"/>
                </a:lnTo>
                <a:lnTo>
                  <a:pt x="57" y="50"/>
                </a:lnTo>
                <a:lnTo>
                  <a:pt x="42" y="25"/>
                </a:lnTo>
                <a:lnTo>
                  <a:pt x="28" y="0"/>
                </a:lnTo>
                <a:lnTo>
                  <a:pt x="14" y="25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" name="Freeform 17"/>
          <p:cNvSpPr>
            <a:spLocks/>
          </p:cNvSpPr>
          <p:nvPr/>
        </p:nvSpPr>
        <p:spPr bwMode="auto">
          <a:xfrm>
            <a:off x="5624513" y="4772026"/>
            <a:ext cx="53975" cy="49213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8" name="Freeform 18"/>
          <p:cNvSpPr>
            <a:spLocks/>
          </p:cNvSpPr>
          <p:nvPr/>
        </p:nvSpPr>
        <p:spPr bwMode="auto">
          <a:xfrm>
            <a:off x="4659313" y="4183063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" name="Freeform 19"/>
          <p:cNvSpPr>
            <a:spLocks/>
          </p:cNvSpPr>
          <p:nvPr/>
        </p:nvSpPr>
        <p:spPr bwMode="auto">
          <a:xfrm>
            <a:off x="3652838" y="3252788"/>
            <a:ext cx="55563" cy="46038"/>
          </a:xfrm>
          <a:custGeom>
            <a:avLst/>
            <a:gdLst>
              <a:gd name="T0" fmla="*/ 15 w 58"/>
              <a:gd name="T1" fmla="*/ 24 h 49"/>
              <a:gd name="T2" fmla="*/ 15 w 58"/>
              <a:gd name="T3" fmla="*/ 24 h 49"/>
              <a:gd name="T4" fmla="*/ 0 w 58"/>
              <a:gd name="T5" fmla="*/ 49 h 49"/>
              <a:gd name="T6" fmla="*/ 29 w 58"/>
              <a:gd name="T7" fmla="*/ 49 h 49"/>
              <a:gd name="T8" fmla="*/ 58 w 58"/>
              <a:gd name="T9" fmla="*/ 49 h 49"/>
              <a:gd name="T10" fmla="*/ 43 w 58"/>
              <a:gd name="T11" fmla="*/ 24 h 49"/>
              <a:gd name="T12" fmla="*/ 29 w 58"/>
              <a:gd name="T13" fmla="*/ 0 h 49"/>
              <a:gd name="T14" fmla="*/ 15 w 58"/>
              <a:gd name="T15" fmla="*/ 24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15" y="24"/>
                </a:moveTo>
                <a:lnTo>
                  <a:pt x="15" y="24"/>
                </a:lnTo>
                <a:lnTo>
                  <a:pt x="0" y="49"/>
                </a:lnTo>
                <a:lnTo>
                  <a:pt x="29" y="49"/>
                </a:lnTo>
                <a:lnTo>
                  <a:pt x="58" y="49"/>
                </a:lnTo>
                <a:lnTo>
                  <a:pt x="43" y="24"/>
                </a:lnTo>
                <a:lnTo>
                  <a:pt x="29" y="0"/>
                </a:lnTo>
                <a:lnTo>
                  <a:pt x="15" y="24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Freeform 20"/>
          <p:cNvSpPr>
            <a:spLocks/>
          </p:cNvSpPr>
          <p:nvPr/>
        </p:nvSpPr>
        <p:spPr bwMode="auto">
          <a:xfrm>
            <a:off x="4649937" y="4263024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Freeform 21"/>
          <p:cNvSpPr>
            <a:spLocks/>
          </p:cNvSpPr>
          <p:nvPr/>
        </p:nvSpPr>
        <p:spPr bwMode="auto">
          <a:xfrm>
            <a:off x="4870451" y="5067301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Freeform 22"/>
          <p:cNvSpPr>
            <a:spLocks/>
          </p:cNvSpPr>
          <p:nvPr/>
        </p:nvSpPr>
        <p:spPr bwMode="auto">
          <a:xfrm>
            <a:off x="5205413" y="5102226"/>
            <a:ext cx="55563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3" name="Freeform 23"/>
          <p:cNvSpPr>
            <a:spLocks/>
          </p:cNvSpPr>
          <p:nvPr/>
        </p:nvSpPr>
        <p:spPr bwMode="auto">
          <a:xfrm>
            <a:off x="5661025" y="4733926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Freeform 24"/>
          <p:cNvSpPr>
            <a:spLocks/>
          </p:cNvSpPr>
          <p:nvPr/>
        </p:nvSpPr>
        <p:spPr bwMode="auto">
          <a:xfrm>
            <a:off x="5624513" y="4728173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Freeform 25"/>
          <p:cNvSpPr>
            <a:spLocks/>
          </p:cNvSpPr>
          <p:nvPr/>
        </p:nvSpPr>
        <p:spPr bwMode="auto">
          <a:xfrm>
            <a:off x="4656138" y="3482976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Freeform 26"/>
          <p:cNvSpPr>
            <a:spLocks/>
          </p:cNvSpPr>
          <p:nvPr/>
        </p:nvSpPr>
        <p:spPr bwMode="auto">
          <a:xfrm>
            <a:off x="5064125" y="2932113"/>
            <a:ext cx="55563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Freeform 27"/>
          <p:cNvSpPr>
            <a:spLocks/>
          </p:cNvSpPr>
          <p:nvPr/>
        </p:nvSpPr>
        <p:spPr bwMode="auto">
          <a:xfrm>
            <a:off x="4606925" y="3557588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2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" name="Freeform 28"/>
          <p:cNvSpPr>
            <a:spLocks/>
          </p:cNvSpPr>
          <p:nvPr/>
        </p:nvSpPr>
        <p:spPr bwMode="auto">
          <a:xfrm>
            <a:off x="4903788" y="3673476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2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9" name="Freeform 29"/>
          <p:cNvSpPr>
            <a:spLocks/>
          </p:cNvSpPr>
          <p:nvPr/>
        </p:nvSpPr>
        <p:spPr bwMode="auto">
          <a:xfrm>
            <a:off x="4619625" y="3957638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0" name="Freeform 30"/>
          <p:cNvSpPr>
            <a:spLocks/>
          </p:cNvSpPr>
          <p:nvPr/>
        </p:nvSpPr>
        <p:spPr bwMode="auto">
          <a:xfrm>
            <a:off x="4324350" y="3351213"/>
            <a:ext cx="55563" cy="47625"/>
          </a:xfrm>
          <a:custGeom>
            <a:avLst/>
            <a:gdLst>
              <a:gd name="T0" fmla="*/ 29 w 58"/>
              <a:gd name="T1" fmla="*/ 50 h 50"/>
              <a:gd name="T2" fmla="*/ 29 w 58"/>
              <a:gd name="T3" fmla="*/ 50 h 50"/>
              <a:gd name="T4" fmla="*/ 0 w 58"/>
              <a:gd name="T5" fmla="*/ 50 h 50"/>
              <a:gd name="T6" fmla="*/ 15 w 58"/>
              <a:gd name="T7" fmla="*/ 25 h 50"/>
              <a:gd name="T8" fmla="*/ 29 w 58"/>
              <a:gd name="T9" fmla="*/ 0 h 50"/>
              <a:gd name="T10" fmla="*/ 43 w 58"/>
              <a:gd name="T11" fmla="*/ 25 h 50"/>
              <a:gd name="T12" fmla="*/ 58 w 58"/>
              <a:gd name="T13" fmla="*/ 50 h 50"/>
              <a:gd name="T14" fmla="*/ 29 w 58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1" name="Freeform 31"/>
          <p:cNvSpPr>
            <a:spLocks/>
          </p:cNvSpPr>
          <p:nvPr/>
        </p:nvSpPr>
        <p:spPr bwMode="auto">
          <a:xfrm>
            <a:off x="4379913" y="3793833"/>
            <a:ext cx="53975" cy="49213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2" name="Freeform 32"/>
          <p:cNvSpPr>
            <a:spLocks/>
          </p:cNvSpPr>
          <p:nvPr/>
        </p:nvSpPr>
        <p:spPr bwMode="auto">
          <a:xfrm>
            <a:off x="5062538" y="4254501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" name="Freeform 34"/>
          <p:cNvSpPr>
            <a:spLocks/>
          </p:cNvSpPr>
          <p:nvPr/>
        </p:nvSpPr>
        <p:spPr bwMode="auto">
          <a:xfrm>
            <a:off x="4260850" y="3379788"/>
            <a:ext cx="55563" cy="46038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4 h 49"/>
              <a:gd name="T8" fmla="*/ 29 w 58"/>
              <a:gd name="T9" fmla="*/ 0 h 49"/>
              <a:gd name="T10" fmla="*/ 43 w 58"/>
              <a:gd name="T11" fmla="*/ 24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Freeform 35"/>
          <p:cNvSpPr>
            <a:spLocks/>
          </p:cNvSpPr>
          <p:nvPr/>
        </p:nvSpPr>
        <p:spPr bwMode="auto">
          <a:xfrm>
            <a:off x="4151310" y="3676651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Freeform 37"/>
          <p:cNvSpPr>
            <a:spLocks/>
          </p:cNvSpPr>
          <p:nvPr/>
        </p:nvSpPr>
        <p:spPr bwMode="auto">
          <a:xfrm>
            <a:off x="4848225" y="4103688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Freeform 38"/>
          <p:cNvSpPr>
            <a:spLocks/>
          </p:cNvSpPr>
          <p:nvPr/>
        </p:nvSpPr>
        <p:spPr bwMode="auto">
          <a:xfrm>
            <a:off x="6694489" y="2877348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Freeform 39"/>
          <p:cNvSpPr>
            <a:spLocks/>
          </p:cNvSpPr>
          <p:nvPr/>
        </p:nvSpPr>
        <p:spPr bwMode="auto">
          <a:xfrm>
            <a:off x="7135808" y="2792413"/>
            <a:ext cx="53975" cy="49213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8" name="Freeform 40"/>
          <p:cNvSpPr>
            <a:spLocks/>
          </p:cNvSpPr>
          <p:nvPr/>
        </p:nvSpPr>
        <p:spPr bwMode="auto">
          <a:xfrm>
            <a:off x="7000875" y="2547938"/>
            <a:ext cx="53975" cy="46038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2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Freeform 41"/>
          <p:cNvSpPr>
            <a:spLocks/>
          </p:cNvSpPr>
          <p:nvPr/>
        </p:nvSpPr>
        <p:spPr bwMode="auto">
          <a:xfrm>
            <a:off x="7013469" y="2495156"/>
            <a:ext cx="55563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Freeform 42"/>
          <p:cNvSpPr>
            <a:spLocks/>
          </p:cNvSpPr>
          <p:nvPr/>
        </p:nvSpPr>
        <p:spPr bwMode="auto">
          <a:xfrm>
            <a:off x="6931816" y="2834482"/>
            <a:ext cx="55563" cy="47625"/>
          </a:xfrm>
          <a:custGeom>
            <a:avLst/>
            <a:gdLst>
              <a:gd name="T0" fmla="*/ 29 w 58"/>
              <a:gd name="T1" fmla="*/ 50 h 50"/>
              <a:gd name="T2" fmla="*/ 29 w 58"/>
              <a:gd name="T3" fmla="*/ 50 h 50"/>
              <a:gd name="T4" fmla="*/ 0 w 58"/>
              <a:gd name="T5" fmla="*/ 50 h 50"/>
              <a:gd name="T6" fmla="*/ 15 w 58"/>
              <a:gd name="T7" fmla="*/ 25 h 50"/>
              <a:gd name="T8" fmla="*/ 29 w 58"/>
              <a:gd name="T9" fmla="*/ 0 h 50"/>
              <a:gd name="T10" fmla="*/ 43 w 58"/>
              <a:gd name="T11" fmla="*/ 25 h 50"/>
              <a:gd name="T12" fmla="*/ 58 w 58"/>
              <a:gd name="T13" fmla="*/ 50 h 50"/>
              <a:gd name="T14" fmla="*/ 29 w 58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Freeform 43"/>
          <p:cNvSpPr>
            <a:spLocks/>
          </p:cNvSpPr>
          <p:nvPr/>
        </p:nvSpPr>
        <p:spPr bwMode="auto">
          <a:xfrm>
            <a:off x="6970710" y="2643980"/>
            <a:ext cx="53975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8 w 57"/>
              <a:gd name="T9" fmla="*/ 0 h 49"/>
              <a:gd name="T10" fmla="*/ 42 w 57"/>
              <a:gd name="T11" fmla="*/ 24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4"/>
                </a:lnTo>
                <a:lnTo>
                  <a:pt x="28" y="0"/>
                </a:lnTo>
                <a:lnTo>
                  <a:pt x="42" y="24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Freeform 44"/>
          <p:cNvSpPr>
            <a:spLocks/>
          </p:cNvSpPr>
          <p:nvPr/>
        </p:nvSpPr>
        <p:spPr bwMode="auto">
          <a:xfrm>
            <a:off x="6922294" y="2735267"/>
            <a:ext cx="53975" cy="49213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3" name="Freeform 45"/>
          <p:cNvSpPr>
            <a:spLocks/>
          </p:cNvSpPr>
          <p:nvPr/>
        </p:nvSpPr>
        <p:spPr bwMode="auto">
          <a:xfrm>
            <a:off x="7018333" y="2798763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Freeform 46"/>
          <p:cNvSpPr>
            <a:spLocks/>
          </p:cNvSpPr>
          <p:nvPr/>
        </p:nvSpPr>
        <p:spPr bwMode="auto">
          <a:xfrm>
            <a:off x="9744075" y="3351213"/>
            <a:ext cx="55563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Freeform 47"/>
          <p:cNvSpPr>
            <a:spLocks/>
          </p:cNvSpPr>
          <p:nvPr/>
        </p:nvSpPr>
        <p:spPr bwMode="auto">
          <a:xfrm>
            <a:off x="6928645" y="2697956"/>
            <a:ext cx="55563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Freeform 48"/>
          <p:cNvSpPr>
            <a:spLocks/>
          </p:cNvSpPr>
          <p:nvPr/>
        </p:nvSpPr>
        <p:spPr bwMode="auto">
          <a:xfrm>
            <a:off x="6849269" y="2686845"/>
            <a:ext cx="53975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2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7" name="Freeform 49"/>
          <p:cNvSpPr>
            <a:spLocks/>
          </p:cNvSpPr>
          <p:nvPr/>
        </p:nvSpPr>
        <p:spPr bwMode="auto">
          <a:xfrm>
            <a:off x="8622277" y="3298908"/>
            <a:ext cx="55563" cy="46038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4 h 49"/>
              <a:gd name="T8" fmla="*/ 29 w 58"/>
              <a:gd name="T9" fmla="*/ 0 h 49"/>
              <a:gd name="T10" fmla="*/ 43 w 58"/>
              <a:gd name="T11" fmla="*/ 24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8" name="Freeform 50"/>
          <p:cNvSpPr>
            <a:spLocks/>
          </p:cNvSpPr>
          <p:nvPr/>
        </p:nvSpPr>
        <p:spPr bwMode="auto">
          <a:xfrm>
            <a:off x="9736264" y="3511551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9" name="Freeform 51"/>
          <p:cNvSpPr>
            <a:spLocks/>
          </p:cNvSpPr>
          <p:nvPr/>
        </p:nvSpPr>
        <p:spPr bwMode="auto">
          <a:xfrm>
            <a:off x="8112918" y="3533776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2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0" name="Freeform 52"/>
          <p:cNvSpPr>
            <a:spLocks/>
          </p:cNvSpPr>
          <p:nvPr/>
        </p:nvSpPr>
        <p:spPr bwMode="auto">
          <a:xfrm>
            <a:off x="9323388" y="4133851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1" name="Freeform 53"/>
          <p:cNvSpPr>
            <a:spLocks/>
          </p:cNvSpPr>
          <p:nvPr/>
        </p:nvSpPr>
        <p:spPr bwMode="auto">
          <a:xfrm>
            <a:off x="10412413" y="5210176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2" name="Freeform 54"/>
          <p:cNvSpPr>
            <a:spLocks/>
          </p:cNvSpPr>
          <p:nvPr/>
        </p:nvSpPr>
        <p:spPr bwMode="auto">
          <a:xfrm>
            <a:off x="9664700" y="5006976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" name="Freeform 55"/>
          <p:cNvSpPr>
            <a:spLocks/>
          </p:cNvSpPr>
          <p:nvPr/>
        </p:nvSpPr>
        <p:spPr bwMode="auto">
          <a:xfrm>
            <a:off x="9283700" y="3856038"/>
            <a:ext cx="53975" cy="46038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4" name="Freeform 56"/>
          <p:cNvSpPr>
            <a:spLocks/>
          </p:cNvSpPr>
          <p:nvPr/>
        </p:nvSpPr>
        <p:spPr bwMode="auto">
          <a:xfrm>
            <a:off x="9996488" y="3225801"/>
            <a:ext cx="55563" cy="49213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Freeform 57"/>
          <p:cNvSpPr>
            <a:spLocks/>
          </p:cNvSpPr>
          <p:nvPr/>
        </p:nvSpPr>
        <p:spPr bwMode="auto">
          <a:xfrm>
            <a:off x="9840913" y="3103563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2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6" name="Freeform 58"/>
          <p:cNvSpPr>
            <a:spLocks/>
          </p:cNvSpPr>
          <p:nvPr/>
        </p:nvSpPr>
        <p:spPr bwMode="auto">
          <a:xfrm>
            <a:off x="9804400" y="3373438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7" name="Freeform 59"/>
          <p:cNvSpPr>
            <a:spLocks/>
          </p:cNvSpPr>
          <p:nvPr/>
        </p:nvSpPr>
        <p:spPr bwMode="auto">
          <a:xfrm>
            <a:off x="10221913" y="3230563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8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4"/>
                </a:lnTo>
                <a:lnTo>
                  <a:pt x="28" y="0"/>
                </a:lnTo>
                <a:lnTo>
                  <a:pt x="43" y="24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8" name="Freeform 60"/>
          <p:cNvSpPr>
            <a:spLocks/>
          </p:cNvSpPr>
          <p:nvPr/>
        </p:nvSpPr>
        <p:spPr bwMode="auto">
          <a:xfrm>
            <a:off x="9823450" y="3821113"/>
            <a:ext cx="55563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9" name="Freeform 61"/>
          <p:cNvSpPr>
            <a:spLocks/>
          </p:cNvSpPr>
          <p:nvPr/>
        </p:nvSpPr>
        <p:spPr bwMode="auto">
          <a:xfrm>
            <a:off x="9644063" y="3587752"/>
            <a:ext cx="55563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0" name="Freeform 62"/>
          <p:cNvSpPr>
            <a:spLocks/>
          </p:cNvSpPr>
          <p:nvPr/>
        </p:nvSpPr>
        <p:spPr bwMode="auto">
          <a:xfrm>
            <a:off x="9805988" y="3529013"/>
            <a:ext cx="55563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1" name="Freeform 63"/>
          <p:cNvSpPr>
            <a:spLocks/>
          </p:cNvSpPr>
          <p:nvPr/>
        </p:nvSpPr>
        <p:spPr bwMode="auto">
          <a:xfrm>
            <a:off x="9798050" y="3438526"/>
            <a:ext cx="55563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2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2" name="Freeform 64"/>
          <p:cNvSpPr>
            <a:spLocks/>
          </p:cNvSpPr>
          <p:nvPr/>
        </p:nvSpPr>
        <p:spPr bwMode="auto">
          <a:xfrm>
            <a:off x="10575925" y="5108576"/>
            <a:ext cx="53975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2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3" name="Freeform 65"/>
          <p:cNvSpPr>
            <a:spLocks/>
          </p:cNvSpPr>
          <p:nvPr/>
        </p:nvSpPr>
        <p:spPr bwMode="auto">
          <a:xfrm>
            <a:off x="7718425" y="3556001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4" name="Freeform 66"/>
          <p:cNvSpPr>
            <a:spLocks/>
          </p:cNvSpPr>
          <p:nvPr/>
        </p:nvSpPr>
        <p:spPr bwMode="auto">
          <a:xfrm>
            <a:off x="7607299" y="3319468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5" name="Freeform 67"/>
          <p:cNvSpPr>
            <a:spLocks/>
          </p:cNvSpPr>
          <p:nvPr/>
        </p:nvSpPr>
        <p:spPr bwMode="auto">
          <a:xfrm>
            <a:off x="8030369" y="3511551"/>
            <a:ext cx="55563" cy="47625"/>
          </a:xfrm>
          <a:custGeom>
            <a:avLst/>
            <a:gdLst>
              <a:gd name="T0" fmla="*/ 29 w 58"/>
              <a:gd name="T1" fmla="*/ 50 h 50"/>
              <a:gd name="T2" fmla="*/ 29 w 58"/>
              <a:gd name="T3" fmla="*/ 50 h 50"/>
              <a:gd name="T4" fmla="*/ 0 w 58"/>
              <a:gd name="T5" fmla="*/ 50 h 50"/>
              <a:gd name="T6" fmla="*/ 15 w 58"/>
              <a:gd name="T7" fmla="*/ 25 h 50"/>
              <a:gd name="T8" fmla="*/ 29 w 58"/>
              <a:gd name="T9" fmla="*/ 0 h 50"/>
              <a:gd name="T10" fmla="*/ 43 w 58"/>
              <a:gd name="T11" fmla="*/ 25 h 50"/>
              <a:gd name="T12" fmla="*/ 58 w 58"/>
              <a:gd name="T13" fmla="*/ 50 h 50"/>
              <a:gd name="T14" fmla="*/ 29 w 58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6" name="Freeform 70"/>
          <p:cNvSpPr>
            <a:spLocks/>
          </p:cNvSpPr>
          <p:nvPr/>
        </p:nvSpPr>
        <p:spPr bwMode="auto">
          <a:xfrm>
            <a:off x="6667501" y="2616201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7" name="Freeform 72"/>
          <p:cNvSpPr>
            <a:spLocks/>
          </p:cNvSpPr>
          <p:nvPr/>
        </p:nvSpPr>
        <p:spPr bwMode="auto">
          <a:xfrm>
            <a:off x="6706402" y="3124199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8" name="Freeform 73"/>
          <p:cNvSpPr>
            <a:spLocks/>
          </p:cNvSpPr>
          <p:nvPr/>
        </p:nvSpPr>
        <p:spPr bwMode="auto">
          <a:xfrm>
            <a:off x="6625432" y="3062287"/>
            <a:ext cx="55563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9" name="Freeform 74"/>
          <p:cNvSpPr>
            <a:spLocks/>
          </p:cNvSpPr>
          <p:nvPr/>
        </p:nvSpPr>
        <p:spPr bwMode="auto">
          <a:xfrm>
            <a:off x="6849266" y="2974183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0" name="Freeform 75"/>
          <p:cNvSpPr>
            <a:spLocks/>
          </p:cNvSpPr>
          <p:nvPr/>
        </p:nvSpPr>
        <p:spPr bwMode="auto">
          <a:xfrm>
            <a:off x="6964363" y="2940051"/>
            <a:ext cx="55563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1" name="Freeform 76"/>
          <p:cNvSpPr>
            <a:spLocks/>
          </p:cNvSpPr>
          <p:nvPr/>
        </p:nvSpPr>
        <p:spPr bwMode="auto">
          <a:xfrm>
            <a:off x="7300913" y="3125788"/>
            <a:ext cx="55563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2" name="Freeform 77"/>
          <p:cNvSpPr>
            <a:spLocks/>
          </p:cNvSpPr>
          <p:nvPr/>
        </p:nvSpPr>
        <p:spPr bwMode="auto">
          <a:xfrm>
            <a:off x="7402513" y="3111501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3" name="Freeform 78"/>
          <p:cNvSpPr>
            <a:spLocks/>
          </p:cNvSpPr>
          <p:nvPr/>
        </p:nvSpPr>
        <p:spPr bwMode="auto">
          <a:xfrm>
            <a:off x="8169274" y="3505201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" name="Freeform 79"/>
          <p:cNvSpPr>
            <a:spLocks/>
          </p:cNvSpPr>
          <p:nvPr/>
        </p:nvSpPr>
        <p:spPr bwMode="auto">
          <a:xfrm>
            <a:off x="7499350" y="3417888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5" name="Freeform 80"/>
          <p:cNvSpPr>
            <a:spLocks/>
          </p:cNvSpPr>
          <p:nvPr/>
        </p:nvSpPr>
        <p:spPr bwMode="auto">
          <a:xfrm>
            <a:off x="7419975" y="2995613"/>
            <a:ext cx="53975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2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6" name="Freeform 81"/>
          <p:cNvSpPr>
            <a:spLocks/>
          </p:cNvSpPr>
          <p:nvPr/>
        </p:nvSpPr>
        <p:spPr bwMode="auto">
          <a:xfrm>
            <a:off x="6748463" y="2819401"/>
            <a:ext cx="53975" cy="49213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7" name="Freeform 82"/>
          <p:cNvSpPr>
            <a:spLocks/>
          </p:cNvSpPr>
          <p:nvPr/>
        </p:nvSpPr>
        <p:spPr bwMode="auto">
          <a:xfrm>
            <a:off x="7110408" y="2699544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8" name="Freeform 84"/>
          <p:cNvSpPr>
            <a:spLocks/>
          </p:cNvSpPr>
          <p:nvPr/>
        </p:nvSpPr>
        <p:spPr bwMode="auto">
          <a:xfrm>
            <a:off x="6506370" y="3117056"/>
            <a:ext cx="53975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9" name="Freeform 85"/>
          <p:cNvSpPr>
            <a:spLocks/>
          </p:cNvSpPr>
          <p:nvPr/>
        </p:nvSpPr>
        <p:spPr bwMode="auto">
          <a:xfrm>
            <a:off x="7196929" y="2616201"/>
            <a:ext cx="55563" cy="47625"/>
          </a:xfrm>
          <a:custGeom>
            <a:avLst/>
            <a:gdLst>
              <a:gd name="T0" fmla="*/ 29 w 58"/>
              <a:gd name="T1" fmla="*/ 50 h 50"/>
              <a:gd name="T2" fmla="*/ 29 w 58"/>
              <a:gd name="T3" fmla="*/ 50 h 50"/>
              <a:gd name="T4" fmla="*/ 0 w 58"/>
              <a:gd name="T5" fmla="*/ 50 h 50"/>
              <a:gd name="T6" fmla="*/ 15 w 58"/>
              <a:gd name="T7" fmla="*/ 25 h 50"/>
              <a:gd name="T8" fmla="*/ 29 w 58"/>
              <a:gd name="T9" fmla="*/ 0 h 50"/>
              <a:gd name="T10" fmla="*/ 43 w 58"/>
              <a:gd name="T11" fmla="*/ 25 h 50"/>
              <a:gd name="T12" fmla="*/ 58 w 58"/>
              <a:gd name="T13" fmla="*/ 50 h 50"/>
              <a:gd name="T14" fmla="*/ 29 w 58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Freeform 86"/>
          <p:cNvSpPr>
            <a:spLocks/>
          </p:cNvSpPr>
          <p:nvPr/>
        </p:nvSpPr>
        <p:spPr bwMode="auto">
          <a:xfrm>
            <a:off x="7079451" y="2766220"/>
            <a:ext cx="55563" cy="49213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1" name="Freeform 87"/>
          <p:cNvSpPr>
            <a:spLocks/>
          </p:cNvSpPr>
          <p:nvPr/>
        </p:nvSpPr>
        <p:spPr bwMode="auto">
          <a:xfrm>
            <a:off x="7047704" y="2666999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2" name="Freeform 88"/>
          <p:cNvSpPr>
            <a:spLocks/>
          </p:cNvSpPr>
          <p:nvPr/>
        </p:nvSpPr>
        <p:spPr bwMode="auto">
          <a:xfrm>
            <a:off x="6824663" y="2709863"/>
            <a:ext cx="53975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8 w 57"/>
              <a:gd name="T9" fmla="*/ 0 h 49"/>
              <a:gd name="T10" fmla="*/ 42 w 57"/>
              <a:gd name="T11" fmla="*/ 24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4"/>
                </a:lnTo>
                <a:lnTo>
                  <a:pt x="28" y="0"/>
                </a:lnTo>
                <a:lnTo>
                  <a:pt x="42" y="24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3" name="Freeform 89"/>
          <p:cNvSpPr>
            <a:spLocks/>
          </p:cNvSpPr>
          <p:nvPr/>
        </p:nvSpPr>
        <p:spPr bwMode="auto">
          <a:xfrm>
            <a:off x="7064375" y="2470151"/>
            <a:ext cx="53975" cy="46038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8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4"/>
                </a:lnTo>
                <a:lnTo>
                  <a:pt x="28" y="0"/>
                </a:lnTo>
                <a:lnTo>
                  <a:pt x="43" y="24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4" name="Freeform 90"/>
          <p:cNvSpPr>
            <a:spLocks/>
          </p:cNvSpPr>
          <p:nvPr/>
        </p:nvSpPr>
        <p:spPr bwMode="auto">
          <a:xfrm>
            <a:off x="7475538" y="2389188"/>
            <a:ext cx="55563" cy="46038"/>
          </a:xfrm>
          <a:custGeom>
            <a:avLst/>
            <a:gdLst>
              <a:gd name="T0" fmla="*/ 28 w 57"/>
              <a:gd name="T1" fmla="*/ 0 h 48"/>
              <a:gd name="T2" fmla="*/ 28 w 57"/>
              <a:gd name="T3" fmla="*/ 0 h 48"/>
              <a:gd name="T4" fmla="*/ 14 w 57"/>
              <a:gd name="T5" fmla="*/ 23 h 48"/>
              <a:gd name="T6" fmla="*/ 0 w 57"/>
              <a:gd name="T7" fmla="*/ 48 h 48"/>
              <a:gd name="T8" fmla="*/ 28 w 57"/>
              <a:gd name="T9" fmla="*/ 48 h 48"/>
              <a:gd name="T10" fmla="*/ 57 w 57"/>
              <a:gd name="T11" fmla="*/ 48 h 48"/>
              <a:gd name="T12" fmla="*/ 43 w 57"/>
              <a:gd name="T13" fmla="*/ 23 h 48"/>
              <a:gd name="T14" fmla="*/ 28 w 57"/>
              <a:gd name="T15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8">
                <a:moveTo>
                  <a:pt x="28" y="0"/>
                </a:moveTo>
                <a:lnTo>
                  <a:pt x="28" y="0"/>
                </a:lnTo>
                <a:lnTo>
                  <a:pt x="14" y="23"/>
                </a:lnTo>
                <a:lnTo>
                  <a:pt x="0" y="48"/>
                </a:lnTo>
                <a:lnTo>
                  <a:pt x="28" y="48"/>
                </a:lnTo>
                <a:lnTo>
                  <a:pt x="57" y="48"/>
                </a:lnTo>
                <a:lnTo>
                  <a:pt x="43" y="23"/>
                </a:lnTo>
                <a:lnTo>
                  <a:pt x="28" y="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5" name="Freeform 91"/>
          <p:cNvSpPr>
            <a:spLocks/>
          </p:cNvSpPr>
          <p:nvPr/>
        </p:nvSpPr>
        <p:spPr bwMode="auto">
          <a:xfrm>
            <a:off x="11196638" y="5195888"/>
            <a:ext cx="53975" cy="47625"/>
          </a:xfrm>
          <a:custGeom>
            <a:avLst/>
            <a:gdLst>
              <a:gd name="T0" fmla="*/ 14 w 57"/>
              <a:gd name="T1" fmla="*/ 25 h 50"/>
              <a:gd name="T2" fmla="*/ 14 w 57"/>
              <a:gd name="T3" fmla="*/ 25 h 50"/>
              <a:gd name="T4" fmla="*/ 0 w 57"/>
              <a:gd name="T5" fmla="*/ 50 h 50"/>
              <a:gd name="T6" fmla="*/ 28 w 57"/>
              <a:gd name="T7" fmla="*/ 50 h 50"/>
              <a:gd name="T8" fmla="*/ 57 w 57"/>
              <a:gd name="T9" fmla="*/ 50 h 50"/>
              <a:gd name="T10" fmla="*/ 42 w 57"/>
              <a:gd name="T11" fmla="*/ 25 h 50"/>
              <a:gd name="T12" fmla="*/ 28 w 57"/>
              <a:gd name="T13" fmla="*/ 0 h 50"/>
              <a:gd name="T14" fmla="*/ 14 w 57"/>
              <a:gd name="T15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14" y="25"/>
                </a:moveTo>
                <a:lnTo>
                  <a:pt x="14" y="25"/>
                </a:lnTo>
                <a:lnTo>
                  <a:pt x="0" y="50"/>
                </a:lnTo>
                <a:lnTo>
                  <a:pt x="28" y="50"/>
                </a:lnTo>
                <a:lnTo>
                  <a:pt x="57" y="50"/>
                </a:lnTo>
                <a:lnTo>
                  <a:pt x="42" y="25"/>
                </a:lnTo>
                <a:lnTo>
                  <a:pt x="28" y="0"/>
                </a:lnTo>
                <a:lnTo>
                  <a:pt x="14" y="25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6" name="Freeform 92"/>
          <p:cNvSpPr>
            <a:spLocks/>
          </p:cNvSpPr>
          <p:nvPr/>
        </p:nvSpPr>
        <p:spPr bwMode="auto">
          <a:xfrm>
            <a:off x="7187405" y="5054601"/>
            <a:ext cx="55563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7" name="Freeform 93"/>
          <p:cNvSpPr>
            <a:spLocks/>
          </p:cNvSpPr>
          <p:nvPr/>
        </p:nvSpPr>
        <p:spPr bwMode="auto">
          <a:xfrm>
            <a:off x="7499350" y="4970463"/>
            <a:ext cx="55563" cy="46038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8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4"/>
                </a:lnTo>
                <a:lnTo>
                  <a:pt x="28" y="0"/>
                </a:lnTo>
                <a:lnTo>
                  <a:pt x="43" y="24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8" name="Freeform 94"/>
          <p:cNvSpPr>
            <a:spLocks/>
          </p:cNvSpPr>
          <p:nvPr/>
        </p:nvSpPr>
        <p:spPr bwMode="auto">
          <a:xfrm>
            <a:off x="7646194" y="4206085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9" name="Freeform 95"/>
          <p:cNvSpPr>
            <a:spLocks/>
          </p:cNvSpPr>
          <p:nvPr/>
        </p:nvSpPr>
        <p:spPr bwMode="auto">
          <a:xfrm>
            <a:off x="6382543" y="3346451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2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0" name="Freeform 96"/>
          <p:cNvSpPr>
            <a:spLocks/>
          </p:cNvSpPr>
          <p:nvPr/>
        </p:nvSpPr>
        <p:spPr bwMode="auto">
          <a:xfrm>
            <a:off x="7475538" y="2530476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1" name="Freeform 97"/>
          <p:cNvSpPr>
            <a:spLocks/>
          </p:cNvSpPr>
          <p:nvPr/>
        </p:nvSpPr>
        <p:spPr bwMode="auto">
          <a:xfrm>
            <a:off x="7004050" y="2413001"/>
            <a:ext cx="55563" cy="47625"/>
          </a:xfrm>
          <a:custGeom>
            <a:avLst/>
            <a:gdLst>
              <a:gd name="T0" fmla="*/ 14 w 57"/>
              <a:gd name="T1" fmla="*/ 24 h 49"/>
              <a:gd name="T2" fmla="*/ 14 w 57"/>
              <a:gd name="T3" fmla="*/ 24 h 49"/>
              <a:gd name="T4" fmla="*/ 0 w 57"/>
              <a:gd name="T5" fmla="*/ 49 h 49"/>
              <a:gd name="T6" fmla="*/ 29 w 57"/>
              <a:gd name="T7" fmla="*/ 49 h 49"/>
              <a:gd name="T8" fmla="*/ 57 w 57"/>
              <a:gd name="T9" fmla="*/ 49 h 49"/>
              <a:gd name="T10" fmla="*/ 43 w 57"/>
              <a:gd name="T11" fmla="*/ 24 h 49"/>
              <a:gd name="T12" fmla="*/ 29 w 57"/>
              <a:gd name="T13" fmla="*/ 0 h 49"/>
              <a:gd name="T14" fmla="*/ 14 w 57"/>
              <a:gd name="T15" fmla="*/ 24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14" y="24"/>
                </a:moveTo>
                <a:lnTo>
                  <a:pt x="14" y="24"/>
                </a:lnTo>
                <a:lnTo>
                  <a:pt x="0" y="49"/>
                </a:lnTo>
                <a:lnTo>
                  <a:pt x="29" y="49"/>
                </a:lnTo>
                <a:lnTo>
                  <a:pt x="57" y="49"/>
                </a:lnTo>
                <a:lnTo>
                  <a:pt x="43" y="24"/>
                </a:lnTo>
                <a:lnTo>
                  <a:pt x="29" y="0"/>
                </a:lnTo>
                <a:lnTo>
                  <a:pt x="14" y="24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2" name="Freeform 98"/>
          <p:cNvSpPr>
            <a:spLocks/>
          </p:cNvSpPr>
          <p:nvPr/>
        </p:nvSpPr>
        <p:spPr bwMode="auto">
          <a:xfrm>
            <a:off x="6950075" y="2571751"/>
            <a:ext cx="55563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3" name="Freeform 99"/>
          <p:cNvSpPr>
            <a:spLocks/>
          </p:cNvSpPr>
          <p:nvPr/>
        </p:nvSpPr>
        <p:spPr bwMode="auto">
          <a:xfrm>
            <a:off x="7551738" y="3238501"/>
            <a:ext cx="55563" cy="46038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4 h 49"/>
              <a:gd name="T8" fmla="*/ 29 w 58"/>
              <a:gd name="T9" fmla="*/ 0 h 49"/>
              <a:gd name="T10" fmla="*/ 43 w 58"/>
              <a:gd name="T11" fmla="*/ 24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4" name="Freeform 102"/>
          <p:cNvSpPr>
            <a:spLocks/>
          </p:cNvSpPr>
          <p:nvPr/>
        </p:nvSpPr>
        <p:spPr bwMode="auto">
          <a:xfrm>
            <a:off x="8592344" y="3609188"/>
            <a:ext cx="53975" cy="47625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4 h 49"/>
              <a:gd name="T8" fmla="*/ 29 w 58"/>
              <a:gd name="T9" fmla="*/ 0 h 49"/>
              <a:gd name="T10" fmla="*/ 43 w 58"/>
              <a:gd name="T11" fmla="*/ 24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Freeform 103"/>
          <p:cNvSpPr>
            <a:spLocks/>
          </p:cNvSpPr>
          <p:nvPr/>
        </p:nvSpPr>
        <p:spPr bwMode="auto">
          <a:xfrm>
            <a:off x="8448675" y="3517901"/>
            <a:ext cx="55563" cy="47625"/>
          </a:xfrm>
          <a:custGeom>
            <a:avLst/>
            <a:gdLst>
              <a:gd name="T0" fmla="*/ 29 w 58"/>
              <a:gd name="T1" fmla="*/ 50 h 50"/>
              <a:gd name="T2" fmla="*/ 29 w 58"/>
              <a:gd name="T3" fmla="*/ 50 h 50"/>
              <a:gd name="T4" fmla="*/ 0 w 58"/>
              <a:gd name="T5" fmla="*/ 50 h 50"/>
              <a:gd name="T6" fmla="*/ 15 w 58"/>
              <a:gd name="T7" fmla="*/ 25 h 50"/>
              <a:gd name="T8" fmla="*/ 29 w 58"/>
              <a:gd name="T9" fmla="*/ 0 h 50"/>
              <a:gd name="T10" fmla="*/ 43 w 58"/>
              <a:gd name="T11" fmla="*/ 25 h 50"/>
              <a:gd name="T12" fmla="*/ 58 w 58"/>
              <a:gd name="T13" fmla="*/ 50 h 50"/>
              <a:gd name="T14" fmla="*/ 29 w 58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6" name="Freeform 105"/>
          <p:cNvSpPr>
            <a:spLocks/>
          </p:cNvSpPr>
          <p:nvPr/>
        </p:nvSpPr>
        <p:spPr bwMode="auto">
          <a:xfrm>
            <a:off x="8832850" y="3705226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7" name="Freeform 106"/>
          <p:cNvSpPr>
            <a:spLocks/>
          </p:cNvSpPr>
          <p:nvPr/>
        </p:nvSpPr>
        <p:spPr bwMode="auto">
          <a:xfrm>
            <a:off x="9276554" y="4071145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8" name="Freeform 107"/>
          <p:cNvSpPr>
            <a:spLocks/>
          </p:cNvSpPr>
          <p:nvPr/>
        </p:nvSpPr>
        <p:spPr bwMode="auto">
          <a:xfrm>
            <a:off x="9440863" y="4340226"/>
            <a:ext cx="53975" cy="49213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9" name="Freeform 108"/>
          <p:cNvSpPr>
            <a:spLocks/>
          </p:cNvSpPr>
          <p:nvPr/>
        </p:nvSpPr>
        <p:spPr bwMode="auto">
          <a:xfrm>
            <a:off x="9591675" y="3546476"/>
            <a:ext cx="55563" cy="47625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5 h 49"/>
              <a:gd name="T8" fmla="*/ 29 w 58"/>
              <a:gd name="T9" fmla="*/ 0 h 49"/>
              <a:gd name="T10" fmla="*/ 43 w 58"/>
              <a:gd name="T11" fmla="*/ 25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0" name="Freeform 109"/>
          <p:cNvSpPr>
            <a:spLocks/>
          </p:cNvSpPr>
          <p:nvPr/>
        </p:nvSpPr>
        <p:spPr bwMode="auto">
          <a:xfrm>
            <a:off x="10280650" y="3198813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1" name="Freeform 110"/>
          <p:cNvSpPr>
            <a:spLocks/>
          </p:cNvSpPr>
          <p:nvPr/>
        </p:nvSpPr>
        <p:spPr bwMode="auto">
          <a:xfrm>
            <a:off x="9986963" y="3135313"/>
            <a:ext cx="55563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2" name="Freeform 111"/>
          <p:cNvSpPr>
            <a:spLocks/>
          </p:cNvSpPr>
          <p:nvPr/>
        </p:nvSpPr>
        <p:spPr bwMode="auto">
          <a:xfrm>
            <a:off x="6303171" y="3768726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3" name="Freeform 112"/>
          <p:cNvSpPr>
            <a:spLocks/>
          </p:cNvSpPr>
          <p:nvPr/>
        </p:nvSpPr>
        <p:spPr bwMode="auto">
          <a:xfrm>
            <a:off x="8791575" y="3967163"/>
            <a:ext cx="55563" cy="46038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8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4"/>
                </a:lnTo>
                <a:lnTo>
                  <a:pt x="28" y="0"/>
                </a:lnTo>
                <a:lnTo>
                  <a:pt x="43" y="24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4" name="Freeform 113"/>
          <p:cNvSpPr>
            <a:spLocks/>
          </p:cNvSpPr>
          <p:nvPr/>
        </p:nvSpPr>
        <p:spPr bwMode="auto">
          <a:xfrm>
            <a:off x="7388225" y="4826001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2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2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5" name="Freeform 114"/>
          <p:cNvSpPr>
            <a:spLocks/>
          </p:cNvSpPr>
          <p:nvPr/>
        </p:nvSpPr>
        <p:spPr bwMode="auto">
          <a:xfrm>
            <a:off x="7100888" y="4775201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6" name="Freeform 115"/>
          <p:cNvSpPr>
            <a:spLocks/>
          </p:cNvSpPr>
          <p:nvPr/>
        </p:nvSpPr>
        <p:spPr bwMode="auto">
          <a:xfrm>
            <a:off x="9652000" y="3052763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7" name="Freeform 116"/>
          <p:cNvSpPr>
            <a:spLocks/>
          </p:cNvSpPr>
          <p:nvPr/>
        </p:nvSpPr>
        <p:spPr bwMode="auto">
          <a:xfrm>
            <a:off x="9036050" y="3548063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Freeform 117"/>
          <p:cNvSpPr>
            <a:spLocks/>
          </p:cNvSpPr>
          <p:nvPr/>
        </p:nvSpPr>
        <p:spPr bwMode="auto">
          <a:xfrm>
            <a:off x="7218363" y="2967038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9" name="Gruppieren 208"/>
          <p:cNvGrpSpPr/>
          <p:nvPr/>
        </p:nvGrpSpPr>
        <p:grpSpPr>
          <a:xfrm>
            <a:off x="2948863" y="3278196"/>
            <a:ext cx="731838" cy="455612"/>
            <a:chOff x="3032384" y="3425826"/>
            <a:chExt cx="731838" cy="455612"/>
          </a:xfrm>
        </p:grpSpPr>
        <p:sp>
          <p:nvSpPr>
            <p:cNvPr id="210" name="AutoShape 13"/>
            <p:cNvSpPr>
              <a:spLocks noChangeAspect="1" noChangeArrowheads="1" noTextEdit="1"/>
            </p:cNvSpPr>
            <p:nvPr/>
          </p:nvSpPr>
          <p:spPr bwMode="auto">
            <a:xfrm>
              <a:off x="3032384" y="3427413"/>
              <a:ext cx="7239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 15"/>
            <p:cNvSpPr>
              <a:spLocks/>
            </p:cNvSpPr>
            <p:nvPr/>
          </p:nvSpPr>
          <p:spPr bwMode="auto">
            <a:xfrm>
              <a:off x="3032384" y="3751263"/>
              <a:ext cx="731838" cy="130175"/>
            </a:xfrm>
            <a:custGeom>
              <a:avLst/>
              <a:gdLst>
                <a:gd name="T0" fmla="*/ 0 w 756"/>
                <a:gd name="T1" fmla="*/ 135 h 135"/>
                <a:gd name="T2" fmla="*/ 0 w 756"/>
                <a:gd name="T3" fmla="*/ 135 h 135"/>
                <a:gd name="T4" fmla="*/ 756 w 756"/>
                <a:gd name="T5" fmla="*/ 135 h 135"/>
                <a:gd name="T6" fmla="*/ 756 w 756"/>
                <a:gd name="T7" fmla="*/ 0 h 135"/>
                <a:gd name="T8" fmla="*/ 0 w 756"/>
                <a:gd name="T9" fmla="*/ 0 h 135"/>
                <a:gd name="T10" fmla="*/ 0 w 756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6" h="135">
                  <a:moveTo>
                    <a:pt x="0" y="135"/>
                  </a:moveTo>
                  <a:lnTo>
                    <a:pt x="0" y="135"/>
                  </a:lnTo>
                  <a:lnTo>
                    <a:pt x="756" y="135"/>
                  </a:lnTo>
                  <a:lnTo>
                    <a:pt x="756" y="0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Rectangle 16"/>
            <p:cNvSpPr>
              <a:spLocks noChangeArrowheads="1"/>
            </p:cNvSpPr>
            <p:nvPr/>
          </p:nvSpPr>
          <p:spPr bwMode="auto">
            <a:xfrm>
              <a:off x="3065722" y="3767138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L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3" name="Rectangle 17"/>
            <p:cNvSpPr>
              <a:spLocks noChangeArrowheads="1"/>
            </p:cNvSpPr>
            <p:nvPr/>
          </p:nvSpPr>
          <p:spPr bwMode="auto">
            <a:xfrm>
              <a:off x="3121284" y="3767138"/>
              <a:ext cx="12984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OS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4" name="Rectangle 18"/>
            <p:cNvSpPr>
              <a:spLocks noChangeArrowheads="1"/>
            </p:cNvSpPr>
            <p:nvPr/>
          </p:nvSpPr>
          <p:spPr bwMode="auto">
            <a:xfrm>
              <a:off x="3254634" y="3767138"/>
              <a:ext cx="8976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 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5" name="Rectangle 19"/>
            <p:cNvSpPr>
              <a:spLocks noChangeArrowheads="1"/>
            </p:cNvSpPr>
            <p:nvPr/>
          </p:nvSpPr>
          <p:spPr bwMode="auto">
            <a:xfrm>
              <a:off x="3348297" y="3767138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N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6" name="Rectangle 20"/>
            <p:cNvSpPr>
              <a:spLocks noChangeArrowheads="1"/>
            </p:cNvSpPr>
            <p:nvPr/>
          </p:nvSpPr>
          <p:spPr bwMode="auto">
            <a:xfrm>
              <a:off x="3416559" y="3767138"/>
              <a:ext cx="7053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G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7" name="Rectangle 21"/>
            <p:cNvSpPr>
              <a:spLocks noChangeArrowheads="1"/>
            </p:cNvSpPr>
            <p:nvPr/>
          </p:nvSpPr>
          <p:spPr bwMode="auto">
            <a:xfrm>
              <a:off x="3487997" y="3767138"/>
              <a:ext cx="11381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EL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8" name="Rectangle 22"/>
            <p:cNvSpPr>
              <a:spLocks noChangeArrowheads="1"/>
            </p:cNvSpPr>
            <p:nvPr/>
          </p:nvSpPr>
          <p:spPr bwMode="auto">
            <a:xfrm>
              <a:off x="3607059" y="3767138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9" name="Rectangle 23"/>
            <p:cNvSpPr>
              <a:spLocks noChangeArrowheads="1"/>
            </p:cNvSpPr>
            <p:nvPr/>
          </p:nvSpPr>
          <p:spPr bwMode="auto">
            <a:xfrm>
              <a:off x="3668972" y="3767138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S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0" name="Freeform 24"/>
            <p:cNvSpPr>
              <a:spLocks/>
            </p:cNvSpPr>
            <p:nvPr/>
          </p:nvSpPr>
          <p:spPr bwMode="auto">
            <a:xfrm>
              <a:off x="3759459" y="3425826"/>
              <a:ext cx="0" cy="419100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1" name="Gruppieren 220"/>
          <p:cNvGrpSpPr/>
          <p:nvPr/>
        </p:nvGrpSpPr>
        <p:grpSpPr>
          <a:xfrm>
            <a:off x="3072460" y="2895601"/>
            <a:ext cx="498475" cy="455612"/>
            <a:chOff x="1504555" y="2778895"/>
            <a:chExt cx="498475" cy="455612"/>
          </a:xfrm>
        </p:grpSpPr>
        <p:sp>
          <p:nvSpPr>
            <p:cNvPr id="222" name="AutoShape 26"/>
            <p:cNvSpPr>
              <a:spLocks noChangeAspect="1" noChangeArrowheads="1" noTextEdit="1"/>
            </p:cNvSpPr>
            <p:nvPr/>
          </p:nvSpPr>
          <p:spPr bwMode="auto">
            <a:xfrm>
              <a:off x="1504555" y="2780482"/>
              <a:ext cx="4826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Freeform 28"/>
            <p:cNvSpPr>
              <a:spLocks/>
            </p:cNvSpPr>
            <p:nvPr/>
          </p:nvSpPr>
          <p:spPr bwMode="auto">
            <a:xfrm>
              <a:off x="1504555" y="3104332"/>
              <a:ext cx="498475" cy="130175"/>
            </a:xfrm>
            <a:custGeom>
              <a:avLst/>
              <a:gdLst>
                <a:gd name="T0" fmla="*/ 0 w 505"/>
                <a:gd name="T1" fmla="*/ 135 h 135"/>
                <a:gd name="T2" fmla="*/ 0 w 505"/>
                <a:gd name="T3" fmla="*/ 135 h 135"/>
                <a:gd name="T4" fmla="*/ 505 w 505"/>
                <a:gd name="T5" fmla="*/ 135 h 135"/>
                <a:gd name="T6" fmla="*/ 505 w 505"/>
                <a:gd name="T7" fmla="*/ 0 h 135"/>
                <a:gd name="T8" fmla="*/ 0 w 505"/>
                <a:gd name="T9" fmla="*/ 0 h 135"/>
                <a:gd name="T10" fmla="*/ 0 w 505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135">
                  <a:moveTo>
                    <a:pt x="0" y="135"/>
                  </a:moveTo>
                  <a:lnTo>
                    <a:pt x="0" y="135"/>
                  </a:lnTo>
                  <a:lnTo>
                    <a:pt x="505" y="135"/>
                  </a:lnTo>
                  <a:lnTo>
                    <a:pt x="505" y="0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Rectangle 29"/>
            <p:cNvSpPr>
              <a:spLocks noChangeArrowheads="1"/>
            </p:cNvSpPr>
            <p:nvPr/>
          </p:nvSpPr>
          <p:spPr bwMode="auto">
            <a:xfrm>
              <a:off x="1537893" y="3120207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S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5" name="Rectangle 30"/>
            <p:cNvSpPr>
              <a:spLocks noChangeArrowheads="1"/>
            </p:cNvSpPr>
            <p:nvPr/>
          </p:nvSpPr>
          <p:spPr bwMode="auto">
            <a:xfrm>
              <a:off x="1602980" y="3120207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6" name="Rectangle 31"/>
            <p:cNvSpPr>
              <a:spLocks noChangeArrowheads="1"/>
            </p:cNvSpPr>
            <p:nvPr/>
          </p:nvSpPr>
          <p:spPr bwMode="auto">
            <a:xfrm>
              <a:off x="1668068" y="3120207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7" name="Rectangle 32"/>
            <p:cNvSpPr>
              <a:spLocks noChangeArrowheads="1"/>
            </p:cNvSpPr>
            <p:nvPr/>
          </p:nvSpPr>
          <p:spPr bwMode="auto">
            <a:xfrm>
              <a:off x="1729980" y="3120207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T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8" name="Rectangle 33"/>
            <p:cNvSpPr>
              <a:spLocks noChangeArrowheads="1"/>
            </p:cNvSpPr>
            <p:nvPr/>
          </p:nvSpPr>
          <p:spPr bwMode="auto">
            <a:xfrm>
              <a:off x="1790305" y="3120207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T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9" name="Rectangle 34"/>
            <p:cNvSpPr>
              <a:spLocks noChangeArrowheads="1"/>
            </p:cNvSpPr>
            <p:nvPr/>
          </p:nvSpPr>
          <p:spPr bwMode="auto">
            <a:xfrm>
              <a:off x="1849043" y="3120207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L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0" name="Rectangle 35"/>
            <p:cNvSpPr>
              <a:spLocks noChangeArrowheads="1"/>
            </p:cNvSpPr>
            <p:nvPr/>
          </p:nvSpPr>
          <p:spPr bwMode="auto">
            <a:xfrm>
              <a:off x="1906193" y="3120207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1" name="Freeform 36"/>
            <p:cNvSpPr>
              <a:spLocks/>
            </p:cNvSpPr>
            <p:nvPr/>
          </p:nvSpPr>
          <p:spPr bwMode="auto">
            <a:xfrm>
              <a:off x="1998268" y="2778895"/>
              <a:ext cx="0" cy="419100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2" name="Gruppieren 231"/>
          <p:cNvGrpSpPr/>
          <p:nvPr/>
        </p:nvGrpSpPr>
        <p:grpSpPr>
          <a:xfrm>
            <a:off x="6028894" y="2914650"/>
            <a:ext cx="509588" cy="225425"/>
            <a:chOff x="6142902" y="1819793"/>
            <a:chExt cx="509588" cy="225425"/>
          </a:xfrm>
        </p:grpSpPr>
        <p:sp>
          <p:nvSpPr>
            <p:cNvPr id="233" name="AutoShape 226"/>
            <p:cNvSpPr>
              <a:spLocks noChangeAspect="1" noChangeArrowheads="1" noTextEdit="1"/>
            </p:cNvSpPr>
            <p:nvPr/>
          </p:nvSpPr>
          <p:spPr bwMode="auto">
            <a:xfrm>
              <a:off x="6142902" y="1821380"/>
              <a:ext cx="495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Freeform 228"/>
            <p:cNvSpPr>
              <a:spLocks/>
            </p:cNvSpPr>
            <p:nvPr/>
          </p:nvSpPr>
          <p:spPr bwMode="auto">
            <a:xfrm>
              <a:off x="6142902" y="1819793"/>
              <a:ext cx="509588" cy="131763"/>
            </a:xfrm>
            <a:custGeom>
              <a:avLst/>
              <a:gdLst>
                <a:gd name="T0" fmla="*/ 0 w 523"/>
                <a:gd name="T1" fmla="*/ 134 h 134"/>
                <a:gd name="T2" fmla="*/ 0 w 523"/>
                <a:gd name="T3" fmla="*/ 134 h 134"/>
                <a:gd name="T4" fmla="*/ 523 w 523"/>
                <a:gd name="T5" fmla="*/ 134 h 134"/>
                <a:gd name="T6" fmla="*/ 523 w 523"/>
                <a:gd name="T7" fmla="*/ 0 h 134"/>
                <a:gd name="T8" fmla="*/ 0 w 523"/>
                <a:gd name="T9" fmla="*/ 0 h 134"/>
                <a:gd name="T10" fmla="*/ 0 w 523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3" h="134">
                  <a:moveTo>
                    <a:pt x="0" y="134"/>
                  </a:moveTo>
                  <a:lnTo>
                    <a:pt x="0" y="134"/>
                  </a:lnTo>
                  <a:lnTo>
                    <a:pt x="523" y="134"/>
                  </a:lnTo>
                  <a:lnTo>
                    <a:pt x="523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Rectangle 229"/>
            <p:cNvSpPr>
              <a:spLocks noChangeArrowheads="1"/>
            </p:cNvSpPr>
            <p:nvPr/>
          </p:nvSpPr>
          <p:spPr bwMode="auto">
            <a:xfrm>
              <a:off x="6176240" y="1835668"/>
              <a:ext cx="11862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SE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6" name="Rectangle 230"/>
            <p:cNvSpPr>
              <a:spLocks noChangeArrowheads="1"/>
            </p:cNvSpPr>
            <p:nvPr/>
          </p:nvSpPr>
          <p:spPr bwMode="auto">
            <a:xfrm>
              <a:off x="6301652" y="1835668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T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7" name="Rectangle 231"/>
            <p:cNvSpPr>
              <a:spLocks noChangeArrowheads="1"/>
            </p:cNvSpPr>
            <p:nvPr/>
          </p:nvSpPr>
          <p:spPr bwMode="auto">
            <a:xfrm>
              <a:off x="6360390" y="1835668"/>
              <a:ext cx="12824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UB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8" name="Rectangle 232"/>
            <p:cNvSpPr>
              <a:spLocks noChangeArrowheads="1"/>
            </p:cNvSpPr>
            <p:nvPr/>
          </p:nvSpPr>
          <p:spPr bwMode="auto">
            <a:xfrm>
              <a:off x="6495327" y="1835668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9" name="Rectangle 233"/>
            <p:cNvSpPr>
              <a:spLocks noChangeArrowheads="1"/>
            </p:cNvSpPr>
            <p:nvPr/>
          </p:nvSpPr>
          <p:spPr bwMode="auto">
            <a:xfrm>
              <a:off x="6563590" y="1835668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L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0" name="Freeform 234"/>
            <p:cNvSpPr>
              <a:spLocks/>
            </p:cNvSpPr>
            <p:nvPr/>
          </p:nvSpPr>
          <p:spPr bwMode="auto">
            <a:xfrm>
              <a:off x="6649315" y="1915043"/>
              <a:ext cx="0" cy="130175"/>
            </a:xfrm>
            <a:custGeom>
              <a:avLst/>
              <a:gdLst>
                <a:gd name="T0" fmla="*/ 0 h 133"/>
                <a:gd name="T1" fmla="*/ 0 h 133"/>
                <a:gd name="T2" fmla="*/ 133 h 13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3">
                  <a:moveTo>
                    <a:pt x="0" y="0"/>
                  </a:moveTo>
                  <a:lnTo>
                    <a:pt x="0" y="0"/>
                  </a:lnTo>
                  <a:lnTo>
                    <a:pt x="0" y="133"/>
                  </a:lnTo>
                </a:path>
              </a:pathLst>
            </a:custGeom>
            <a:noFill/>
            <a:ln w="9525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1" name="Gruppieren 240"/>
          <p:cNvGrpSpPr/>
          <p:nvPr/>
        </p:nvGrpSpPr>
        <p:grpSpPr>
          <a:xfrm>
            <a:off x="9318092" y="5043073"/>
            <a:ext cx="377825" cy="455612"/>
            <a:chOff x="8520113" y="7120573"/>
            <a:chExt cx="377825" cy="455612"/>
          </a:xfrm>
        </p:grpSpPr>
        <p:sp>
          <p:nvSpPr>
            <p:cNvPr id="242" name="AutoShape 39"/>
            <p:cNvSpPr>
              <a:spLocks noChangeAspect="1" noChangeArrowheads="1" noTextEdit="1"/>
            </p:cNvSpPr>
            <p:nvPr/>
          </p:nvSpPr>
          <p:spPr bwMode="auto">
            <a:xfrm>
              <a:off x="8520113" y="7122160"/>
              <a:ext cx="3683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Freeform 41"/>
            <p:cNvSpPr>
              <a:spLocks/>
            </p:cNvSpPr>
            <p:nvPr/>
          </p:nvSpPr>
          <p:spPr bwMode="auto">
            <a:xfrm>
              <a:off x="8520113" y="7446010"/>
              <a:ext cx="377825" cy="130175"/>
            </a:xfrm>
            <a:custGeom>
              <a:avLst/>
              <a:gdLst>
                <a:gd name="T0" fmla="*/ 0 w 392"/>
                <a:gd name="T1" fmla="*/ 135 h 135"/>
                <a:gd name="T2" fmla="*/ 0 w 392"/>
                <a:gd name="T3" fmla="*/ 135 h 135"/>
                <a:gd name="T4" fmla="*/ 392 w 392"/>
                <a:gd name="T5" fmla="*/ 135 h 135"/>
                <a:gd name="T6" fmla="*/ 392 w 392"/>
                <a:gd name="T7" fmla="*/ 0 h 135"/>
                <a:gd name="T8" fmla="*/ 0 w 392"/>
                <a:gd name="T9" fmla="*/ 0 h 135"/>
                <a:gd name="T10" fmla="*/ 0 w 392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35">
                  <a:moveTo>
                    <a:pt x="0" y="135"/>
                  </a:moveTo>
                  <a:lnTo>
                    <a:pt x="0" y="135"/>
                  </a:lnTo>
                  <a:lnTo>
                    <a:pt x="392" y="135"/>
                  </a:lnTo>
                  <a:lnTo>
                    <a:pt x="392" y="0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Rectangle 42"/>
            <p:cNvSpPr>
              <a:spLocks noChangeArrowheads="1"/>
            </p:cNvSpPr>
            <p:nvPr/>
          </p:nvSpPr>
          <p:spPr bwMode="auto">
            <a:xfrm>
              <a:off x="8555038" y="7461885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P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5" name="Rectangle 43"/>
            <p:cNvSpPr>
              <a:spLocks noChangeArrowheads="1"/>
            </p:cNvSpPr>
            <p:nvPr/>
          </p:nvSpPr>
          <p:spPr bwMode="auto">
            <a:xfrm>
              <a:off x="8615363" y="7461885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6" name="Rectangle 44"/>
            <p:cNvSpPr>
              <a:spLocks noChangeArrowheads="1"/>
            </p:cNvSpPr>
            <p:nvPr/>
          </p:nvSpPr>
          <p:spPr bwMode="auto">
            <a:xfrm>
              <a:off x="8677276" y="7461885"/>
              <a:ext cx="18274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RTH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7" name="Freeform 45"/>
            <p:cNvSpPr>
              <a:spLocks/>
            </p:cNvSpPr>
            <p:nvPr/>
          </p:nvSpPr>
          <p:spPr bwMode="auto">
            <a:xfrm>
              <a:off x="8893176" y="7120573"/>
              <a:ext cx="0" cy="419100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8" name="Group 48"/>
          <p:cNvGrpSpPr>
            <a:grpSpLocks noChangeAspect="1"/>
          </p:cNvGrpSpPr>
          <p:nvPr/>
        </p:nvGrpSpPr>
        <p:grpSpPr bwMode="auto">
          <a:xfrm>
            <a:off x="9771475" y="5254882"/>
            <a:ext cx="674688" cy="455613"/>
            <a:chOff x="5118" y="4427"/>
            <a:chExt cx="425" cy="287"/>
          </a:xfrm>
        </p:grpSpPr>
        <p:sp>
          <p:nvSpPr>
            <p:cNvPr id="249" name="AutoShape 47"/>
            <p:cNvSpPr>
              <a:spLocks noChangeAspect="1" noChangeArrowheads="1" noTextEdit="1"/>
            </p:cNvSpPr>
            <p:nvPr/>
          </p:nvSpPr>
          <p:spPr bwMode="auto">
            <a:xfrm>
              <a:off x="5118" y="4428"/>
              <a:ext cx="41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Freeform 49"/>
            <p:cNvSpPr>
              <a:spLocks/>
            </p:cNvSpPr>
            <p:nvPr/>
          </p:nvSpPr>
          <p:spPr bwMode="auto">
            <a:xfrm>
              <a:off x="5118" y="4632"/>
              <a:ext cx="425" cy="82"/>
            </a:xfrm>
            <a:custGeom>
              <a:avLst/>
              <a:gdLst>
                <a:gd name="T0" fmla="*/ 0 w 686"/>
                <a:gd name="T1" fmla="*/ 135 h 135"/>
                <a:gd name="T2" fmla="*/ 0 w 686"/>
                <a:gd name="T3" fmla="*/ 135 h 135"/>
                <a:gd name="T4" fmla="*/ 686 w 686"/>
                <a:gd name="T5" fmla="*/ 135 h 135"/>
                <a:gd name="T6" fmla="*/ 686 w 686"/>
                <a:gd name="T7" fmla="*/ 0 h 135"/>
                <a:gd name="T8" fmla="*/ 0 w 686"/>
                <a:gd name="T9" fmla="*/ 0 h 135"/>
                <a:gd name="T10" fmla="*/ 0 w 686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6" h="135">
                  <a:moveTo>
                    <a:pt x="0" y="135"/>
                  </a:moveTo>
                  <a:lnTo>
                    <a:pt x="0" y="135"/>
                  </a:lnTo>
                  <a:lnTo>
                    <a:pt x="686" y="135"/>
                  </a:lnTo>
                  <a:lnTo>
                    <a:pt x="686" y="0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Rectangle 50"/>
            <p:cNvSpPr>
              <a:spLocks noChangeArrowheads="1"/>
            </p:cNvSpPr>
            <p:nvPr/>
          </p:nvSpPr>
          <p:spPr bwMode="auto">
            <a:xfrm>
              <a:off x="5139" y="4642"/>
              <a:ext cx="4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M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2" name="Rectangle 51"/>
            <p:cNvSpPr>
              <a:spLocks noChangeArrowheads="1"/>
            </p:cNvSpPr>
            <p:nvPr/>
          </p:nvSpPr>
          <p:spPr bwMode="auto">
            <a:xfrm>
              <a:off x="5189" y="4642"/>
              <a:ext cx="3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auto">
            <a:xfrm>
              <a:off x="5229" y="4642"/>
              <a:ext cx="3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L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4" name="Rectangle 53"/>
            <p:cNvSpPr>
              <a:spLocks noChangeArrowheads="1"/>
            </p:cNvSpPr>
            <p:nvPr/>
          </p:nvSpPr>
          <p:spPr bwMode="auto">
            <a:xfrm>
              <a:off x="5266" y="4642"/>
              <a:ext cx="4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B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5" name="Rectangle 54"/>
            <p:cNvSpPr>
              <a:spLocks noChangeArrowheads="1"/>
            </p:cNvSpPr>
            <p:nvPr/>
          </p:nvSpPr>
          <p:spPr bwMode="auto">
            <a:xfrm>
              <a:off x="5308" y="4642"/>
              <a:ext cx="8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OU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6" name="Rectangle 55"/>
            <p:cNvSpPr>
              <a:spLocks noChangeArrowheads="1"/>
            </p:cNvSpPr>
            <p:nvPr/>
          </p:nvSpPr>
          <p:spPr bwMode="auto">
            <a:xfrm>
              <a:off x="5398" y="4642"/>
              <a:ext cx="4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R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7" name="Rectangle 56"/>
            <p:cNvSpPr>
              <a:spLocks noChangeArrowheads="1"/>
            </p:cNvSpPr>
            <p:nvPr/>
          </p:nvSpPr>
          <p:spPr bwMode="auto">
            <a:xfrm>
              <a:off x="5442" y="4642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NE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8" name="Freeform 57"/>
            <p:cNvSpPr>
              <a:spLocks/>
            </p:cNvSpPr>
            <p:nvPr/>
          </p:nvSpPr>
          <p:spPr bwMode="auto">
            <a:xfrm>
              <a:off x="5541" y="4427"/>
              <a:ext cx="0" cy="264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9" name="Gruppieren 258"/>
          <p:cNvGrpSpPr/>
          <p:nvPr/>
        </p:nvGrpSpPr>
        <p:grpSpPr>
          <a:xfrm>
            <a:off x="10639424" y="5223863"/>
            <a:ext cx="593725" cy="455612"/>
            <a:chOff x="9591675" y="7132638"/>
            <a:chExt cx="593725" cy="455612"/>
          </a:xfrm>
        </p:grpSpPr>
        <p:sp>
          <p:nvSpPr>
            <p:cNvPr id="260" name="AutoShape 59"/>
            <p:cNvSpPr>
              <a:spLocks noChangeAspect="1" noChangeArrowheads="1" noTextEdit="1"/>
            </p:cNvSpPr>
            <p:nvPr/>
          </p:nvSpPr>
          <p:spPr bwMode="auto">
            <a:xfrm>
              <a:off x="9591675" y="7134225"/>
              <a:ext cx="5842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1" name="Freeform 61"/>
            <p:cNvSpPr>
              <a:spLocks/>
            </p:cNvSpPr>
            <p:nvPr/>
          </p:nvSpPr>
          <p:spPr bwMode="auto">
            <a:xfrm>
              <a:off x="9591675" y="7458075"/>
              <a:ext cx="593725" cy="130175"/>
            </a:xfrm>
            <a:custGeom>
              <a:avLst/>
              <a:gdLst>
                <a:gd name="T0" fmla="*/ 0 w 614"/>
                <a:gd name="T1" fmla="*/ 135 h 135"/>
                <a:gd name="T2" fmla="*/ 0 w 614"/>
                <a:gd name="T3" fmla="*/ 135 h 135"/>
                <a:gd name="T4" fmla="*/ 614 w 614"/>
                <a:gd name="T5" fmla="*/ 135 h 135"/>
                <a:gd name="T6" fmla="*/ 614 w 614"/>
                <a:gd name="T7" fmla="*/ 0 h 135"/>
                <a:gd name="T8" fmla="*/ 0 w 614"/>
                <a:gd name="T9" fmla="*/ 0 h 135"/>
                <a:gd name="T10" fmla="*/ 0 w 614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" h="135">
                  <a:moveTo>
                    <a:pt x="0" y="135"/>
                  </a:moveTo>
                  <a:lnTo>
                    <a:pt x="0" y="135"/>
                  </a:lnTo>
                  <a:lnTo>
                    <a:pt x="614" y="13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Rectangle 62"/>
            <p:cNvSpPr>
              <a:spLocks noChangeArrowheads="1"/>
            </p:cNvSpPr>
            <p:nvPr/>
          </p:nvSpPr>
          <p:spPr bwMode="auto">
            <a:xfrm>
              <a:off x="9625013" y="7473950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3" name="Rectangle 63"/>
            <p:cNvSpPr>
              <a:spLocks noChangeArrowheads="1"/>
            </p:cNvSpPr>
            <p:nvPr/>
          </p:nvSpPr>
          <p:spPr bwMode="auto">
            <a:xfrm>
              <a:off x="9688513" y="7473950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U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4" name="Rectangle 64"/>
            <p:cNvSpPr>
              <a:spLocks noChangeArrowheads="1"/>
            </p:cNvSpPr>
            <p:nvPr/>
          </p:nvSpPr>
          <p:spPr bwMode="auto">
            <a:xfrm>
              <a:off x="9756775" y="7473950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C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5" name="Rectangle 65"/>
            <p:cNvSpPr>
              <a:spLocks noChangeArrowheads="1"/>
            </p:cNvSpPr>
            <p:nvPr/>
          </p:nvSpPr>
          <p:spPr bwMode="auto">
            <a:xfrm>
              <a:off x="9823450" y="7473950"/>
              <a:ext cx="11862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KL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6" name="Rectangle 66"/>
            <p:cNvSpPr>
              <a:spLocks noChangeArrowheads="1"/>
            </p:cNvSpPr>
            <p:nvPr/>
          </p:nvSpPr>
          <p:spPr bwMode="auto">
            <a:xfrm>
              <a:off x="9950450" y="7473950"/>
              <a:ext cx="12824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AN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7" name="Rectangle 67"/>
            <p:cNvSpPr>
              <a:spLocks noChangeArrowheads="1"/>
            </p:cNvSpPr>
            <p:nvPr/>
          </p:nvSpPr>
          <p:spPr bwMode="auto">
            <a:xfrm>
              <a:off x="10085388" y="7473950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D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8" name="Freeform 68"/>
            <p:cNvSpPr>
              <a:spLocks/>
            </p:cNvSpPr>
            <p:nvPr/>
          </p:nvSpPr>
          <p:spPr bwMode="auto">
            <a:xfrm>
              <a:off x="10177463" y="7132638"/>
              <a:ext cx="0" cy="419100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9" name="Gruppieren 268"/>
          <p:cNvGrpSpPr/>
          <p:nvPr/>
        </p:nvGrpSpPr>
        <p:grpSpPr>
          <a:xfrm>
            <a:off x="9844881" y="3655574"/>
            <a:ext cx="839788" cy="656846"/>
            <a:chOff x="11365334" y="3600830"/>
            <a:chExt cx="839788" cy="656846"/>
          </a:xfrm>
        </p:grpSpPr>
        <p:sp>
          <p:nvSpPr>
            <p:cNvPr id="270" name="AutoShape 14"/>
            <p:cNvSpPr>
              <a:spLocks noChangeAspect="1" noChangeArrowheads="1" noTextEdit="1"/>
            </p:cNvSpPr>
            <p:nvPr/>
          </p:nvSpPr>
          <p:spPr bwMode="auto">
            <a:xfrm>
              <a:off x="11373790" y="3600830"/>
              <a:ext cx="8255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Freeform 16"/>
            <p:cNvSpPr>
              <a:spLocks/>
            </p:cNvSpPr>
            <p:nvPr/>
          </p:nvSpPr>
          <p:spPr bwMode="auto">
            <a:xfrm>
              <a:off x="11365334" y="4127501"/>
              <a:ext cx="839788" cy="130175"/>
            </a:xfrm>
            <a:custGeom>
              <a:avLst/>
              <a:gdLst>
                <a:gd name="T0" fmla="*/ 0 w 868"/>
                <a:gd name="T1" fmla="*/ 135 h 135"/>
                <a:gd name="T2" fmla="*/ 0 w 868"/>
                <a:gd name="T3" fmla="*/ 135 h 135"/>
                <a:gd name="T4" fmla="*/ 868 w 868"/>
                <a:gd name="T5" fmla="*/ 135 h 135"/>
                <a:gd name="T6" fmla="*/ 868 w 868"/>
                <a:gd name="T7" fmla="*/ 0 h 135"/>
                <a:gd name="T8" fmla="*/ 0 w 868"/>
                <a:gd name="T9" fmla="*/ 0 h 135"/>
                <a:gd name="T10" fmla="*/ 0 w 868"/>
                <a:gd name="T1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8" h="135">
                  <a:moveTo>
                    <a:pt x="0" y="135"/>
                  </a:moveTo>
                  <a:lnTo>
                    <a:pt x="0" y="135"/>
                  </a:lnTo>
                  <a:lnTo>
                    <a:pt x="868" y="135"/>
                  </a:lnTo>
                  <a:lnTo>
                    <a:pt x="868" y="0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2" name="Rectangle 17"/>
            <p:cNvSpPr>
              <a:spLocks noChangeArrowheads="1"/>
            </p:cNvSpPr>
            <p:nvPr/>
          </p:nvSpPr>
          <p:spPr bwMode="auto">
            <a:xfrm>
              <a:off x="11398672" y="4143376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P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3" name="Rectangle 18"/>
            <p:cNvSpPr>
              <a:spLocks noChangeArrowheads="1"/>
            </p:cNvSpPr>
            <p:nvPr/>
          </p:nvSpPr>
          <p:spPr bwMode="auto">
            <a:xfrm>
              <a:off x="11455822" y="414337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4" name="Rectangle 19"/>
            <p:cNvSpPr>
              <a:spLocks noChangeArrowheads="1"/>
            </p:cNvSpPr>
            <p:nvPr/>
          </p:nvSpPr>
          <p:spPr bwMode="auto">
            <a:xfrm>
              <a:off x="11524084" y="414337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R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5" name="Rectangle 20"/>
            <p:cNvSpPr>
              <a:spLocks noChangeArrowheads="1"/>
            </p:cNvSpPr>
            <p:nvPr/>
          </p:nvSpPr>
          <p:spPr bwMode="auto">
            <a:xfrm>
              <a:off x="11593934" y="414337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6" name="Rectangle 21"/>
            <p:cNvSpPr>
              <a:spLocks noChangeArrowheads="1"/>
            </p:cNvSpPr>
            <p:nvPr/>
          </p:nvSpPr>
          <p:spPr bwMode="auto">
            <a:xfrm>
              <a:off x="11662197" y="4143376"/>
              <a:ext cx="13465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NQ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7" name="Rectangle 22"/>
            <p:cNvSpPr>
              <a:spLocks noChangeArrowheads="1"/>
            </p:cNvSpPr>
            <p:nvPr/>
          </p:nvSpPr>
          <p:spPr bwMode="auto">
            <a:xfrm>
              <a:off x="11801897" y="4143376"/>
              <a:ext cx="12343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UE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8" name="Rectangle 23"/>
            <p:cNvSpPr>
              <a:spLocks noChangeArrowheads="1"/>
            </p:cNvSpPr>
            <p:nvPr/>
          </p:nvSpPr>
          <p:spPr bwMode="auto">
            <a:xfrm>
              <a:off x="11930484" y="4143376"/>
              <a:ext cx="8976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 C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9" name="Rectangle 24"/>
            <p:cNvSpPr>
              <a:spLocks noChangeArrowheads="1"/>
            </p:cNvSpPr>
            <p:nvPr/>
          </p:nvSpPr>
          <p:spPr bwMode="auto">
            <a:xfrm>
              <a:off x="12022559" y="4143376"/>
              <a:ext cx="8015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IT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0" name="Rectangle 25"/>
            <p:cNvSpPr>
              <a:spLocks noChangeArrowheads="1"/>
            </p:cNvSpPr>
            <p:nvPr/>
          </p:nvSpPr>
          <p:spPr bwMode="auto">
            <a:xfrm>
              <a:off x="12111459" y="4143376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Y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1" name="Freeform 26"/>
            <p:cNvSpPr>
              <a:spLocks/>
            </p:cNvSpPr>
            <p:nvPr/>
          </p:nvSpPr>
          <p:spPr bwMode="auto">
            <a:xfrm>
              <a:off x="11368509" y="3802064"/>
              <a:ext cx="0" cy="419100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2" name="Gruppieren 281"/>
          <p:cNvGrpSpPr/>
          <p:nvPr/>
        </p:nvGrpSpPr>
        <p:grpSpPr>
          <a:xfrm>
            <a:off x="9030551" y="3592513"/>
            <a:ext cx="649288" cy="261289"/>
            <a:chOff x="9046426" y="3621088"/>
            <a:chExt cx="649288" cy="261289"/>
          </a:xfrm>
        </p:grpSpPr>
        <p:grpSp>
          <p:nvGrpSpPr>
            <p:cNvPr id="283" name="Gruppieren 282"/>
            <p:cNvGrpSpPr/>
            <p:nvPr/>
          </p:nvGrpSpPr>
          <p:grpSpPr>
            <a:xfrm>
              <a:off x="9046426" y="3692905"/>
              <a:ext cx="649288" cy="189472"/>
              <a:chOff x="11109904" y="3240104"/>
              <a:chExt cx="649288" cy="189472"/>
            </a:xfrm>
          </p:grpSpPr>
          <p:sp>
            <p:nvSpPr>
              <p:cNvPr id="28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1110913" y="3240104"/>
                <a:ext cx="635000" cy="177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11109904" y="3315928"/>
                <a:ext cx="649288" cy="113648"/>
              </a:xfrm>
              <a:custGeom>
                <a:avLst/>
                <a:gdLst>
                  <a:gd name="T0" fmla="*/ 0 w 667"/>
                  <a:gd name="T1" fmla="*/ 135 h 135"/>
                  <a:gd name="T2" fmla="*/ 0 w 667"/>
                  <a:gd name="T3" fmla="*/ 135 h 135"/>
                  <a:gd name="T4" fmla="*/ 667 w 667"/>
                  <a:gd name="T5" fmla="*/ 135 h 135"/>
                  <a:gd name="T6" fmla="*/ 667 w 667"/>
                  <a:gd name="T7" fmla="*/ 0 h 135"/>
                  <a:gd name="T8" fmla="*/ 0 w 667"/>
                  <a:gd name="T9" fmla="*/ 0 h 135"/>
                  <a:gd name="T10" fmla="*/ 0 w 667"/>
                  <a:gd name="T11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7" h="135">
                    <a:moveTo>
                      <a:pt x="0" y="135"/>
                    </a:moveTo>
                    <a:lnTo>
                      <a:pt x="0" y="135"/>
                    </a:lnTo>
                    <a:lnTo>
                      <a:pt x="667" y="135"/>
                    </a:lnTo>
                    <a:lnTo>
                      <a:pt x="667" y="0"/>
                    </a:lnTo>
                    <a:lnTo>
                      <a:pt x="0" y="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EC12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Rectangle 6"/>
              <p:cNvSpPr>
                <a:spLocks noChangeArrowheads="1"/>
              </p:cNvSpPr>
              <p:nvPr/>
            </p:nvSpPr>
            <p:spPr bwMode="auto">
              <a:xfrm>
                <a:off x="11144251" y="3313660"/>
                <a:ext cx="64120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H</a:t>
                </a:r>
                <a:endParaRPr kumimoji="0" lang="en-US" altLang="en-US" sz="16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8" name="Rectangle 7"/>
              <p:cNvSpPr>
                <a:spLocks noChangeArrowheads="1"/>
              </p:cNvSpPr>
              <p:nvPr/>
            </p:nvSpPr>
            <p:spPr bwMode="auto">
              <a:xfrm>
                <a:off x="11212513" y="3313660"/>
                <a:ext cx="70532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O</a:t>
                </a:r>
                <a:endParaRPr kumimoji="0" lang="en-US" altLang="en-US" sz="16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9" name="Rectangle 8"/>
              <p:cNvSpPr>
                <a:spLocks noChangeArrowheads="1"/>
              </p:cNvSpPr>
              <p:nvPr/>
            </p:nvSpPr>
            <p:spPr bwMode="auto">
              <a:xfrm>
                <a:off x="11285538" y="3313660"/>
                <a:ext cx="134652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NG</a:t>
                </a:r>
                <a:endParaRPr kumimoji="0" lang="en-US" altLang="en-US" sz="16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0" name="Rectangle 9"/>
              <p:cNvSpPr>
                <a:spLocks noChangeArrowheads="1"/>
              </p:cNvSpPr>
              <p:nvPr/>
            </p:nvSpPr>
            <p:spPr bwMode="auto">
              <a:xfrm>
                <a:off x="11423651" y="3313660"/>
                <a:ext cx="89768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 K</a:t>
                </a:r>
                <a:endParaRPr kumimoji="0" lang="en-US" altLang="en-US" sz="16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Rectangle 10"/>
              <p:cNvSpPr>
                <a:spLocks noChangeArrowheads="1"/>
              </p:cNvSpPr>
              <p:nvPr/>
            </p:nvSpPr>
            <p:spPr bwMode="auto">
              <a:xfrm>
                <a:off x="11515726" y="3313660"/>
                <a:ext cx="70532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O</a:t>
                </a:r>
                <a:endParaRPr kumimoji="0" lang="en-US" altLang="en-US" sz="16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Rectangle 11"/>
              <p:cNvSpPr>
                <a:spLocks noChangeArrowheads="1"/>
              </p:cNvSpPr>
              <p:nvPr/>
            </p:nvSpPr>
            <p:spPr bwMode="auto">
              <a:xfrm>
                <a:off x="11588751" y="3313660"/>
                <a:ext cx="134652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NG</a:t>
                </a:r>
                <a:endParaRPr kumimoji="0" lang="en-US" altLang="en-US" sz="16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84" name="Freeform 26"/>
            <p:cNvSpPr>
              <a:spLocks/>
            </p:cNvSpPr>
            <p:nvPr/>
          </p:nvSpPr>
          <p:spPr bwMode="auto">
            <a:xfrm flipH="1">
              <a:off x="9642682" y="3621088"/>
              <a:ext cx="45719" cy="258893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3" name="Gruppieren 292"/>
          <p:cNvGrpSpPr/>
          <p:nvPr/>
        </p:nvGrpSpPr>
        <p:grpSpPr>
          <a:xfrm>
            <a:off x="9347473" y="4146360"/>
            <a:ext cx="622300" cy="444500"/>
            <a:chOff x="11695714" y="4442099"/>
            <a:chExt cx="622300" cy="444500"/>
          </a:xfrm>
        </p:grpSpPr>
        <p:pic>
          <p:nvPicPr>
            <p:cNvPr id="294" name="Bild 43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695714" y="4442099"/>
              <a:ext cx="622300" cy="444500"/>
            </a:xfrm>
            <a:prstGeom prst="rect">
              <a:avLst/>
            </a:prstGeom>
          </p:spPr>
        </p:pic>
        <p:sp>
          <p:nvSpPr>
            <p:cNvPr id="295" name="Freeform 26"/>
            <p:cNvSpPr>
              <a:spLocks/>
            </p:cNvSpPr>
            <p:nvPr/>
          </p:nvSpPr>
          <p:spPr bwMode="auto">
            <a:xfrm>
              <a:off x="11695714" y="4464324"/>
              <a:ext cx="0" cy="419100"/>
            </a:xfrm>
            <a:custGeom>
              <a:avLst/>
              <a:gdLst>
                <a:gd name="T0" fmla="*/ 435 h 435"/>
                <a:gd name="T1" fmla="*/ 435 h 435"/>
                <a:gd name="T2" fmla="*/ 0 h 4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5">
                  <a:moveTo>
                    <a:pt x="0" y="435"/>
                  </a:moveTo>
                  <a:lnTo>
                    <a:pt x="0" y="435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6" name="Freeform 37"/>
          <p:cNvSpPr>
            <a:spLocks/>
          </p:cNvSpPr>
          <p:nvPr/>
        </p:nvSpPr>
        <p:spPr bwMode="auto">
          <a:xfrm>
            <a:off x="5143496" y="3896320"/>
            <a:ext cx="55563" cy="47625"/>
          </a:xfrm>
          <a:custGeom>
            <a:avLst/>
            <a:gdLst>
              <a:gd name="T0" fmla="*/ 28 w 57"/>
              <a:gd name="T1" fmla="*/ 49 h 49"/>
              <a:gd name="T2" fmla="*/ 28 w 57"/>
              <a:gd name="T3" fmla="*/ 49 h 49"/>
              <a:gd name="T4" fmla="*/ 0 w 57"/>
              <a:gd name="T5" fmla="*/ 49 h 49"/>
              <a:gd name="T6" fmla="*/ 14 w 57"/>
              <a:gd name="T7" fmla="*/ 25 h 49"/>
              <a:gd name="T8" fmla="*/ 28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8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8" y="49"/>
                </a:moveTo>
                <a:lnTo>
                  <a:pt x="28" y="49"/>
                </a:lnTo>
                <a:lnTo>
                  <a:pt x="0" y="49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49"/>
                </a:lnTo>
                <a:lnTo>
                  <a:pt x="28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7" name="Gruppieren 296"/>
          <p:cNvGrpSpPr/>
          <p:nvPr/>
        </p:nvGrpSpPr>
        <p:grpSpPr>
          <a:xfrm>
            <a:off x="6999422" y="1894538"/>
            <a:ext cx="558800" cy="130175"/>
            <a:chOff x="6342007" y="1041763"/>
            <a:chExt cx="558800" cy="130175"/>
          </a:xfrm>
        </p:grpSpPr>
        <p:grpSp>
          <p:nvGrpSpPr>
            <p:cNvPr id="298" name="Gruppieren 297"/>
            <p:cNvGrpSpPr/>
            <p:nvPr/>
          </p:nvGrpSpPr>
          <p:grpSpPr>
            <a:xfrm>
              <a:off x="6342007" y="1041763"/>
              <a:ext cx="558800" cy="130175"/>
              <a:chOff x="6715125" y="1016658"/>
              <a:chExt cx="558800" cy="130175"/>
            </a:xfrm>
          </p:grpSpPr>
          <p:sp>
            <p:nvSpPr>
              <p:cNvPr id="303" name="Freeform 5"/>
              <p:cNvSpPr>
                <a:spLocks/>
              </p:cNvSpPr>
              <p:nvPr/>
            </p:nvSpPr>
            <p:spPr bwMode="auto">
              <a:xfrm>
                <a:off x="6715125" y="1016658"/>
                <a:ext cx="558800" cy="130175"/>
              </a:xfrm>
              <a:custGeom>
                <a:avLst/>
                <a:gdLst>
                  <a:gd name="T0" fmla="*/ 0 w 569"/>
                  <a:gd name="T1" fmla="*/ 134 h 134"/>
                  <a:gd name="T2" fmla="*/ 0 w 569"/>
                  <a:gd name="T3" fmla="*/ 134 h 134"/>
                  <a:gd name="T4" fmla="*/ 569 w 569"/>
                  <a:gd name="T5" fmla="*/ 134 h 134"/>
                  <a:gd name="T6" fmla="*/ 569 w 569"/>
                  <a:gd name="T7" fmla="*/ 0 h 134"/>
                  <a:gd name="T8" fmla="*/ 0 w 569"/>
                  <a:gd name="T9" fmla="*/ 0 h 134"/>
                  <a:gd name="T10" fmla="*/ 0 w 569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9" h="134">
                    <a:moveTo>
                      <a:pt x="0" y="134"/>
                    </a:moveTo>
                    <a:lnTo>
                      <a:pt x="0" y="134"/>
                    </a:lnTo>
                    <a:lnTo>
                      <a:pt x="569" y="134"/>
                    </a:lnTo>
                    <a:lnTo>
                      <a:pt x="569" y="0"/>
                    </a:lnTo>
                    <a:lnTo>
                      <a:pt x="0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EC12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4" name="Rectangle 6"/>
              <p:cNvSpPr>
                <a:spLocks noChangeArrowheads="1"/>
              </p:cNvSpPr>
              <p:nvPr/>
            </p:nvSpPr>
            <p:spPr bwMode="auto">
              <a:xfrm>
                <a:off x="6740525" y="1021420"/>
                <a:ext cx="128240" cy="107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de-DE" sz="700" b="1" i="0" u="none" strike="noStrike" kern="1200" cap="none" spc="0" normalizeH="0" baseline="0" dirty="0">
                    <a:ln>
                      <a:noFill/>
                    </a:ln>
                    <a:solidFill>
                      <a:srgbClr val="FEFEFE"/>
                    </a:solidFill>
                    <a:effectLst/>
                    <a:uLnTx/>
                    <a:uFillTx/>
                    <a:latin typeface="Arial Bold" panose="020B0704020202020204" pitchFamily="34" charset="0"/>
                    <a:ea typeface="+mn-ea"/>
                    <a:cs typeface="+mn-cs"/>
                  </a:rPr>
                  <a:t>HA</a:t>
                </a:r>
                <a:endParaRPr kumimoji="0" lang="en-US" altLang="de-DE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99" name="Rectangle 7"/>
            <p:cNvSpPr>
              <a:spLocks noChangeArrowheads="1"/>
            </p:cNvSpPr>
            <p:nvPr/>
          </p:nvSpPr>
          <p:spPr bwMode="auto">
            <a:xfrm>
              <a:off x="6499944" y="1044916"/>
              <a:ext cx="13946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MB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0" name="Rectangle 8"/>
            <p:cNvSpPr>
              <a:spLocks noChangeArrowheads="1"/>
            </p:cNvSpPr>
            <p:nvPr/>
          </p:nvSpPr>
          <p:spPr bwMode="auto">
            <a:xfrm>
              <a:off x="6645994" y="1044916"/>
              <a:ext cx="64120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U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1" name="Rectangle 9"/>
            <p:cNvSpPr>
              <a:spLocks noChangeArrowheads="1"/>
            </p:cNvSpPr>
            <p:nvPr/>
          </p:nvSpPr>
          <p:spPr bwMode="auto">
            <a:xfrm>
              <a:off x="6715844" y="1044916"/>
              <a:ext cx="64120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R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2" name="Rectangle 10"/>
            <p:cNvSpPr>
              <a:spLocks noChangeArrowheads="1"/>
            </p:cNvSpPr>
            <p:nvPr/>
          </p:nvSpPr>
          <p:spPr bwMode="auto">
            <a:xfrm>
              <a:off x="6782519" y="1044916"/>
              <a:ext cx="7053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G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05" name="AutoShape 3"/>
          <p:cNvSpPr>
            <a:spLocks noChangeAspect="1" noChangeArrowheads="1" noTextEdit="1"/>
          </p:cNvSpPr>
          <p:nvPr/>
        </p:nvSpPr>
        <p:spPr bwMode="auto">
          <a:xfrm>
            <a:off x="6972300" y="1725613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06" name="Gruppieren 305"/>
          <p:cNvGrpSpPr/>
          <p:nvPr/>
        </p:nvGrpSpPr>
        <p:grpSpPr>
          <a:xfrm>
            <a:off x="6972300" y="1722438"/>
            <a:ext cx="863600" cy="128588"/>
            <a:chOff x="6972300" y="1722438"/>
            <a:chExt cx="863600" cy="128588"/>
          </a:xfrm>
        </p:grpSpPr>
        <p:sp>
          <p:nvSpPr>
            <p:cNvPr id="307" name="Freeform 5"/>
            <p:cNvSpPr>
              <a:spLocks/>
            </p:cNvSpPr>
            <p:nvPr/>
          </p:nvSpPr>
          <p:spPr bwMode="auto">
            <a:xfrm>
              <a:off x="6972300" y="1722438"/>
              <a:ext cx="863600" cy="128588"/>
            </a:xfrm>
            <a:custGeom>
              <a:avLst/>
              <a:gdLst>
                <a:gd name="T0" fmla="*/ 0 w 896"/>
                <a:gd name="T1" fmla="*/ 134 h 134"/>
                <a:gd name="T2" fmla="*/ 0 w 896"/>
                <a:gd name="T3" fmla="*/ 134 h 134"/>
                <a:gd name="T4" fmla="*/ 896 w 896"/>
                <a:gd name="T5" fmla="*/ 134 h 134"/>
                <a:gd name="T6" fmla="*/ 896 w 896"/>
                <a:gd name="T7" fmla="*/ 0 h 134"/>
                <a:gd name="T8" fmla="*/ 0 w 896"/>
                <a:gd name="T9" fmla="*/ 0 h 134"/>
                <a:gd name="T10" fmla="*/ 0 w 896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" h="134">
                  <a:moveTo>
                    <a:pt x="0" y="134"/>
                  </a:moveTo>
                  <a:lnTo>
                    <a:pt x="0" y="134"/>
                  </a:lnTo>
                  <a:lnTo>
                    <a:pt x="896" y="134"/>
                  </a:lnTo>
                  <a:lnTo>
                    <a:pt x="896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8" name="Rectangle 6"/>
            <p:cNvSpPr>
              <a:spLocks noChangeArrowheads="1"/>
            </p:cNvSpPr>
            <p:nvPr/>
          </p:nvSpPr>
          <p:spPr bwMode="auto">
            <a:xfrm>
              <a:off x="7005638" y="1736726"/>
              <a:ext cx="5450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F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9" name="Rectangle 7"/>
            <p:cNvSpPr>
              <a:spLocks noChangeArrowheads="1"/>
            </p:cNvSpPr>
            <p:nvPr/>
          </p:nvSpPr>
          <p:spPr bwMode="auto">
            <a:xfrm>
              <a:off x="7061200" y="173672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R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0" name="Rectangle 8"/>
            <p:cNvSpPr>
              <a:spLocks noChangeArrowheads="1"/>
            </p:cNvSpPr>
            <p:nvPr/>
          </p:nvSpPr>
          <p:spPr bwMode="auto">
            <a:xfrm>
              <a:off x="7127875" y="1736726"/>
              <a:ext cx="18274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EDE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1" name="Rectangle 9"/>
            <p:cNvSpPr>
              <a:spLocks noChangeArrowheads="1"/>
            </p:cNvSpPr>
            <p:nvPr/>
          </p:nvSpPr>
          <p:spPr bwMode="auto">
            <a:xfrm>
              <a:off x="7321550" y="173672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R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2" name="Rectangle 10"/>
            <p:cNvSpPr>
              <a:spLocks noChangeArrowheads="1"/>
            </p:cNvSpPr>
            <p:nvPr/>
          </p:nvSpPr>
          <p:spPr bwMode="auto">
            <a:xfrm>
              <a:off x="7388225" y="1736726"/>
              <a:ext cx="2564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I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3" name="Rectangle 11"/>
            <p:cNvSpPr>
              <a:spLocks noChangeArrowheads="1"/>
            </p:cNvSpPr>
            <p:nvPr/>
          </p:nvSpPr>
          <p:spPr bwMode="auto">
            <a:xfrm>
              <a:off x="7416800" y="173672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K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4" name="Rectangle 12"/>
            <p:cNvSpPr>
              <a:spLocks noChangeArrowheads="1"/>
            </p:cNvSpPr>
            <p:nvPr/>
          </p:nvSpPr>
          <p:spPr bwMode="auto">
            <a:xfrm>
              <a:off x="7481888" y="1736726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S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5" name="Rectangle 13"/>
            <p:cNvSpPr>
              <a:spLocks noChangeArrowheads="1"/>
            </p:cNvSpPr>
            <p:nvPr/>
          </p:nvSpPr>
          <p:spPr bwMode="auto">
            <a:xfrm>
              <a:off x="7545388" y="173672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H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6" name="Rectangle 14"/>
            <p:cNvSpPr>
              <a:spLocks noChangeArrowheads="1"/>
            </p:cNvSpPr>
            <p:nvPr/>
          </p:nvSpPr>
          <p:spPr bwMode="auto">
            <a:xfrm>
              <a:off x="7612063" y="173672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A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7" name="Rectangle 15"/>
            <p:cNvSpPr>
              <a:spLocks noChangeArrowheads="1"/>
            </p:cNvSpPr>
            <p:nvPr/>
          </p:nvSpPr>
          <p:spPr bwMode="auto">
            <a:xfrm>
              <a:off x="7675563" y="1736726"/>
              <a:ext cx="5931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V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8" name="Rectangle 16"/>
            <p:cNvSpPr>
              <a:spLocks noChangeArrowheads="1"/>
            </p:cNvSpPr>
            <p:nvPr/>
          </p:nvSpPr>
          <p:spPr bwMode="auto">
            <a:xfrm>
              <a:off x="7737475" y="1736726"/>
              <a:ext cx="6412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N</a:t>
              </a:r>
              <a:endParaRPr kumimoji="0" lang="en-US" alt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19" name="Freeform 17"/>
          <p:cNvSpPr>
            <a:spLocks/>
          </p:cNvSpPr>
          <p:nvPr/>
        </p:nvSpPr>
        <p:spPr bwMode="auto">
          <a:xfrm>
            <a:off x="6975475" y="1816101"/>
            <a:ext cx="0" cy="768350"/>
          </a:xfrm>
          <a:custGeom>
            <a:avLst/>
            <a:gdLst>
              <a:gd name="T0" fmla="*/ 0 h 797"/>
              <a:gd name="T1" fmla="*/ 0 h 797"/>
              <a:gd name="T2" fmla="*/ 797 h 7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97">
                <a:moveTo>
                  <a:pt x="0" y="0"/>
                </a:moveTo>
                <a:lnTo>
                  <a:pt x="0" y="0"/>
                </a:lnTo>
                <a:lnTo>
                  <a:pt x="0" y="797"/>
                </a:lnTo>
              </a:path>
            </a:pathLst>
          </a:custGeom>
          <a:noFill/>
          <a:ln w="7938" cap="flat">
            <a:solidFill>
              <a:srgbClr val="EC124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0" name="Freeform 17"/>
          <p:cNvSpPr>
            <a:spLocks/>
          </p:cNvSpPr>
          <p:nvPr/>
        </p:nvSpPr>
        <p:spPr bwMode="auto">
          <a:xfrm>
            <a:off x="6995247" y="1894682"/>
            <a:ext cx="0" cy="768350"/>
          </a:xfrm>
          <a:custGeom>
            <a:avLst/>
            <a:gdLst>
              <a:gd name="T0" fmla="*/ 0 h 797"/>
              <a:gd name="T1" fmla="*/ 0 h 797"/>
              <a:gd name="T2" fmla="*/ 797 h 7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97">
                <a:moveTo>
                  <a:pt x="0" y="0"/>
                </a:moveTo>
                <a:lnTo>
                  <a:pt x="0" y="0"/>
                </a:lnTo>
                <a:lnTo>
                  <a:pt x="0" y="797"/>
                </a:lnTo>
              </a:path>
            </a:pathLst>
          </a:custGeom>
          <a:noFill/>
          <a:ln w="7938" cap="flat">
            <a:solidFill>
              <a:srgbClr val="EC124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1" name="Freeform 17"/>
          <p:cNvSpPr>
            <a:spLocks/>
          </p:cNvSpPr>
          <p:nvPr/>
        </p:nvSpPr>
        <p:spPr bwMode="auto">
          <a:xfrm>
            <a:off x="6851173" y="2393757"/>
            <a:ext cx="45719" cy="339917"/>
          </a:xfrm>
          <a:custGeom>
            <a:avLst/>
            <a:gdLst>
              <a:gd name="T0" fmla="*/ 0 h 797"/>
              <a:gd name="T1" fmla="*/ 0 h 797"/>
              <a:gd name="T2" fmla="*/ 797 h 7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97">
                <a:moveTo>
                  <a:pt x="0" y="0"/>
                </a:moveTo>
                <a:lnTo>
                  <a:pt x="0" y="0"/>
                </a:lnTo>
                <a:lnTo>
                  <a:pt x="0" y="797"/>
                </a:lnTo>
              </a:path>
            </a:pathLst>
          </a:custGeom>
          <a:noFill/>
          <a:ln w="7938" cap="flat">
            <a:solidFill>
              <a:srgbClr val="EC124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2" name="Freeform 17"/>
          <p:cNvSpPr>
            <a:spLocks/>
          </p:cNvSpPr>
          <p:nvPr/>
        </p:nvSpPr>
        <p:spPr bwMode="auto">
          <a:xfrm flipH="1">
            <a:off x="6834192" y="2247664"/>
            <a:ext cx="45719" cy="447912"/>
          </a:xfrm>
          <a:custGeom>
            <a:avLst/>
            <a:gdLst>
              <a:gd name="T0" fmla="*/ 0 h 797"/>
              <a:gd name="T1" fmla="*/ 0 h 797"/>
              <a:gd name="T2" fmla="*/ 797 h 7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97">
                <a:moveTo>
                  <a:pt x="0" y="0"/>
                </a:moveTo>
                <a:lnTo>
                  <a:pt x="0" y="0"/>
                </a:lnTo>
                <a:lnTo>
                  <a:pt x="0" y="797"/>
                </a:lnTo>
              </a:path>
            </a:pathLst>
          </a:custGeom>
          <a:noFill/>
          <a:ln w="7938" cap="flat">
            <a:solidFill>
              <a:srgbClr val="EC124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Freeform 85"/>
          <p:cNvSpPr>
            <a:spLocks/>
          </p:cNvSpPr>
          <p:nvPr/>
        </p:nvSpPr>
        <p:spPr bwMode="auto">
          <a:xfrm>
            <a:off x="7275805" y="2365375"/>
            <a:ext cx="55563" cy="47625"/>
          </a:xfrm>
          <a:custGeom>
            <a:avLst/>
            <a:gdLst>
              <a:gd name="T0" fmla="*/ 29 w 58"/>
              <a:gd name="T1" fmla="*/ 50 h 50"/>
              <a:gd name="T2" fmla="*/ 29 w 58"/>
              <a:gd name="T3" fmla="*/ 50 h 50"/>
              <a:gd name="T4" fmla="*/ 0 w 58"/>
              <a:gd name="T5" fmla="*/ 50 h 50"/>
              <a:gd name="T6" fmla="*/ 15 w 58"/>
              <a:gd name="T7" fmla="*/ 25 h 50"/>
              <a:gd name="T8" fmla="*/ 29 w 58"/>
              <a:gd name="T9" fmla="*/ 0 h 50"/>
              <a:gd name="T10" fmla="*/ 43 w 58"/>
              <a:gd name="T11" fmla="*/ 25 h 50"/>
              <a:gd name="T12" fmla="*/ 58 w 58"/>
              <a:gd name="T13" fmla="*/ 50 h 50"/>
              <a:gd name="T14" fmla="*/ 29 w 58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Freeform 17"/>
          <p:cNvSpPr>
            <a:spLocks/>
          </p:cNvSpPr>
          <p:nvPr/>
        </p:nvSpPr>
        <p:spPr bwMode="auto">
          <a:xfrm flipH="1">
            <a:off x="10537851" y="5135982"/>
            <a:ext cx="64121" cy="831852"/>
          </a:xfrm>
          <a:custGeom>
            <a:avLst/>
            <a:gdLst>
              <a:gd name="T0" fmla="*/ 0 h 797"/>
              <a:gd name="T1" fmla="*/ 0 h 797"/>
              <a:gd name="T2" fmla="*/ 797 h 79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797">
                <a:moveTo>
                  <a:pt x="0" y="0"/>
                </a:moveTo>
                <a:lnTo>
                  <a:pt x="0" y="0"/>
                </a:lnTo>
                <a:lnTo>
                  <a:pt x="0" y="797"/>
                </a:lnTo>
              </a:path>
            </a:pathLst>
          </a:custGeom>
          <a:noFill/>
          <a:ln w="7938" cap="flat">
            <a:solidFill>
              <a:srgbClr val="EC124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Freeform 87"/>
          <p:cNvSpPr>
            <a:spLocks/>
          </p:cNvSpPr>
          <p:nvPr/>
        </p:nvSpPr>
        <p:spPr bwMode="auto">
          <a:xfrm>
            <a:off x="7014371" y="2600328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8" name="Freeform 102"/>
          <p:cNvSpPr>
            <a:spLocks/>
          </p:cNvSpPr>
          <p:nvPr/>
        </p:nvSpPr>
        <p:spPr bwMode="auto">
          <a:xfrm>
            <a:off x="8623439" y="3695665"/>
            <a:ext cx="53975" cy="47625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4 h 49"/>
              <a:gd name="T8" fmla="*/ 29 w 58"/>
              <a:gd name="T9" fmla="*/ 0 h 49"/>
              <a:gd name="T10" fmla="*/ 43 w 58"/>
              <a:gd name="T11" fmla="*/ 24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9" name="Freeform 5"/>
          <p:cNvSpPr>
            <a:spLocks/>
          </p:cNvSpPr>
          <p:nvPr/>
        </p:nvSpPr>
        <p:spPr bwMode="auto">
          <a:xfrm>
            <a:off x="8615363" y="4024313"/>
            <a:ext cx="604838" cy="130175"/>
          </a:xfrm>
          <a:custGeom>
            <a:avLst/>
            <a:gdLst>
              <a:gd name="T0" fmla="*/ 0 w 622"/>
              <a:gd name="T1" fmla="*/ 135 h 135"/>
              <a:gd name="T2" fmla="*/ 0 w 622"/>
              <a:gd name="T3" fmla="*/ 135 h 135"/>
              <a:gd name="T4" fmla="*/ 622 w 622"/>
              <a:gd name="T5" fmla="*/ 135 h 135"/>
              <a:gd name="T6" fmla="*/ 622 w 622"/>
              <a:gd name="T7" fmla="*/ 0 h 135"/>
              <a:gd name="T8" fmla="*/ 0 w 622"/>
              <a:gd name="T9" fmla="*/ 0 h 135"/>
              <a:gd name="T10" fmla="*/ 0 w 622"/>
              <a:gd name="T11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135">
                <a:moveTo>
                  <a:pt x="0" y="135"/>
                </a:moveTo>
                <a:lnTo>
                  <a:pt x="0" y="135"/>
                </a:lnTo>
                <a:lnTo>
                  <a:pt x="622" y="135"/>
                </a:lnTo>
                <a:lnTo>
                  <a:pt x="622" y="0"/>
                </a:lnTo>
                <a:lnTo>
                  <a:pt x="0" y="0"/>
                </a:lnTo>
                <a:lnTo>
                  <a:pt x="0" y="135"/>
                </a:lnTo>
                <a:close/>
              </a:path>
            </a:pathLst>
          </a:custGeom>
          <a:solidFill>
            <a:srgbClr val="EC124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" name="Rectangle 6"/>
          <p:cNvSpPr>
            <a:spLocks noChangeArrowheads="1"/>
          </p:cNvSpPr>
          <p:nvPr/>
        </p:nvSpPr>
        <p:spPr bwMode="auto">
          <a:xfrm>
            <a:off x="8648701" y="4040188"/>
            <a:ext cx="59312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1" i="0" u="none" strike="noStrike" kern="1200" cap="none" spc="0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+mn-cs"/>
              </a:rPr>
              <a:t>V</a:t>
            </a:r>
            <a:endParaRPr kumimoji="0" lang="en-US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1" name="Rectangle 7"/>
          <p:cNvSpPr>
            <a:spLocks noChangeArrowheads="1"/>
          </p:cNvSpPr>
          <p:nvPr/>
        </p:nvSpPr>
        <p:spPr bwMode="auto">
          <a:xfrm>
            <a:off x="8707438" y="4040188"/>
            <a:ext cx="12824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1" i="0" u="none" strike="noStrike" kern="1200" cap="none" spc="0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+mn-cs"/>
              </a:rPr>
              <a:t>AD</a:t>
            </a:r>
            <a:endParaRPr kumimoji="0" lang="en-US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2" name="Rectangle 8"/>
          <p:cNvSpPr>
            <a:spLocks noChangeArrowheads="1"/>
          </p:cNvSpPr>
          <p:nvPr/>
        </p:nvSpPr>
        <p:spPr bwMode="auto">
          <a:xfrm>
            <a:off x="8842376" y="4040188"/>
            <a:ext cx="70532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1" i="0" u="none" strike="noStrike" kern="1200" cap="none" spc="0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+mn-cs"/>
              </a:rPr>
              <a:t>O</a:t>
            </a:r>
            <a:endParaRPr kumimoji="0" lang="en-US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3" name="Rectangle 9"/>
          <p:cNvSpPr>
            <a:spLocks noChangeArrowheads="1"/>
          </p:cNvSpPr>
          <p:nvPr/>
        </p:nvSpPr>
        <p:spPr bwMode="auto">
          <a:xfrm>
            <a:off x="8915401" y="4040188"/>
            <a:ext cx="6412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1" i="0" u="none" strike="noStrike" kern="1200" cap="none" spc="0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4" name="Rectangle 10"/>
          <p:cNvSpPr>
            <a:spLocks noChangeArrowheads="1"/>
          </p:cNvSpPr>
          <p:nvPr/>
        </p:nvSpPr>
        <p:spPr bwMode="auto">
          <a:xfrm>
            <a:off x="8982076" y="4040188"/>
            <a:ext cx="12824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1" i="0" u="none" strike="noStrike" kern="1200" cap="none" spc="0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+mn-cs"/>
              </a:rPr>
              <a:t>AR</a:t>
            </a:r>
            <a:endParaRPr kumimoji="0" lang="en-US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5" name="Rectangle 11"/>
          <p:cNvSpPr>
            <a:spLocks noChangeArrowheads="1"/>
          </p:cNvSpPr>
          <p:nvPr/>
        </p:nvSpPr>
        <p:spPr bwMode="auto">
          <a:xfrm>
            <a:off x="9121776" y="4040188"/>
            <a:ext cx="6412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1" i="0" u="none" strike="noStrike" kern="1200" cap="none" spc="0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 Bold" panose="020B070402020202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6" name="Freeform 12"/>
          <p:cNvSpPr>
            <a:spLocks/>
          </p:cNvSpPr>
          <p:nvPr/>
        </p:nvSpPr>
        <p:spPr bwMode="auto">
          <a:xfrm>
            <a:off x="8618060" y="3647123"/>
            <a:ext cx="45719" cy="504190"/>
          </a:xfrm>
          <a:custGeom>
            <a:avLst/>
            <a:gdLst>
              <a:gd name="T0" fmla="*/ 435 h 435"/>
              <a:gd name="T1" fmla="*/ 435 h 435"/>
              <a:gd name="T2" fmla="*/ 0 h 43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35">
                <a:moveTo>
                  <a:pt x="0" y="435"/>
                </a:moveTo>
                <a:lnTo>
                  <a:pt x="0" y="435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EC124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7" name="Freeform 102"/>
          <p:cNvSpPr>
            <a:spLocks/>
          </p:cNvSpPr>
          <p:nvPr/>
        </p:nvSpPr>
        <p:spPr bwMode="auto">
          <a:xfrm>
            <a:off x="8653838" y="3643408"/>
            <a:ext cx="53975" cy="47625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4 h 49"/>
              <a:gd name="T8" fmla="*/ 29 w 58"/>
              <a:gd name="T9" fmla="*/ 0 h 49"/>
              <a:gd name="T10" fmla="*/ 43 w 58"/>
              <a:gd name="T11" fmla="*/ 24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4"/>
                </a:lnTo>
                <a:lnTo>
                  <a:pt x="29" y="0"/>
                </a:lnTo>
                <a:lnTo>
                  <a:pt x="43" y="24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8" name="Freeform 101"/>
          <p:cNvSpPr>
            <a:spLocks/>
          </p:cNvSpPr>
          <p:nvPr/>
        </p:nvSpPr>
        <p:spPr bwMode="auto">
          <a:xfrm>
            <a:off x="8078787" y="3251201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5 w 57"/>
              <a:gd name="T7" fmla="*/ 25 h 49"/>
              <a:gd name="T8" fmla="*/ 29 w 57"/>
              <a:gd name="T9" fmla="*/ 0 h 49"/>
              <a:gd name="T10" fmla="*/ 43 w 57"/>
              <a:gd name="T11" fmla="*/ 25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9" name="Freeform 94"/>
          <p:cNvSpPr>
            <a:spLocks/>
          </p:cNvSpPr>
          <p:nvPr/>
        </p:nvSpPr>
        <p:spPr bwMode="auto">
          <a:xfrm>
            <a:off x="7717635" y="4284673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5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0" name="Freeform 111"/>
          <p:cNvSpPr>
            <a:spLocks/>
          </p:cNvSpPr>
          <p:nvPr/>
        </p:nvSpPr>
        <p:spPr bwMode="auto">
          <a:xfrm>
            <a:off x="6830528" y="4011358"/>
            <a:ext cx="53975" cy="47625"/>
          </a:xfrm>
          <a:custGeom>
            <a:avLst/>
            <a:gdLst>
              <a:gd name="T0" fmla="*/ 29 w 57"/>
              <a:gd name="T1" fmla="*/ 50 h 50"/>
              <a:gd name="T2" fmla="*/ 29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9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9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9" y="50"/>
                </a:moveTo>
                <a:lnTo>
                  <a:pt x="29" y="50"/>
                </a:lnTo>
                <a:lnTo>
                  <a:pt x="0" y="50"/>
                </a:lnTo>
                <a:lnTo>
                  <a:pt x="14" y="25"/>
                </a:lnTo>
                <a:lnTo>
                  <a:pt x="29" y="0"/>
                </a:lnTo>
                <a:lnTo>
                  <a:pt x="43" y="25"/>
                </a:lnTo>
                <a:lnTo>
                  <a:pt x="57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1" name="Freeform 20"/>
          <p:cNvSpPr>
            <a:spLocks/>
          </p:cNvSpPr>
          <p:nvPr/>
        </p:nvSpPr>
        <p:spPr bwMode="auto">
          <a:xfrm>
            <a:off x="4719787" y="4466224"/>
            <a:ext cx="53975" cy="47625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2" name="Freeform 62"/>
          <p:cNvSpPr>
            <a:spLocks/>
          </p:cNvSpPr>
          <p:nvPr/>
        </p:nvSpPr>
        <p:spPr bwMode="auto">
          <a:xfrm>
            <a:off x="9793288" y="3586163"/>
            <a:ext cx="55563" cy="46038"/>
          </a:xfrm>
          <a:custGeom>
            <a:avLst/>
            <a:gdLst>
              <a:gd name="T0" fmla="*/ 29 w 57"/>
              <a:gd name="T1" fmla="*/ 49 h 49"/>
              <a:gd name="T2" fmla="*/ 29 w 57"/>
              <a:gd name="T3" fmla="*/ 49 h 49"/>
              <a:gd name="T4" fmla="*/ 0 w 57"/>
              <a:gd name="T5" fmla="*/ 49 h 49"/>
              <a:gd name="T6" fmla="*/ 14 w 57"/>
              <a:gd name="T7" fmla="*/ 24 h 49"/>
              <a:gd name="T8" fmla="*/ 29 w 57"/>
              <a:gd name="T9" fmla="*/ 0 h 49"/>
              <a:gd name="T10" fmla="*/ 43 w 57"/>
              <a:gd name="T11" fmla="*/ 24 h 49"/>
              <a:gd name="T12" fmla="*/ 57 w 57"/>
              <a:gd name="T13" fmla="*/ 49 h 49"/>
              <a:gd name="T14" fmla="*/ 29 w 57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4" y="24"/>
                </a:lnTo>
                <a:lnTo>
                  <a:pt x="29" y="0"/>
                </a:lnTo>
                <a:lnTo>
                  <a:pt x="43" y="24"/>
                </a:lnTo>
                <a:lnTo>
                  <a:pt x="57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3" name="Freeform 108"/>
          <p:cNvSpPr>
            <a:spLocks/>
          </p:cNvSpPr>
          <p:nvPr/>
        </p:nvSpPr>
        <p:spPr bwMode="auto">
          <a:xfrm>
            <a:off x="9415462" y="3641732"/>
            <a:ext cx="55563" cy="47625"/>
          </a:xfrm>
          <a:custGeom>
            <a:avLst/>
            <a:gdLst>
              <a:gd name="T0" fmla="*/ 29 w 58"/>
              <a:gd name="T1" fmla="*/ 49 h 49"/>
              <a:gd name="T2" fmla="*/ 29 w 58"/>
              <a:gd name="T3" fmla="*/ 49 h 49"/>
              <a:gd name="T4" fmla="*/ 0 w 58"/>
              <a:gd name="T5" fmla="*/ 49 h 49"/>
              <a:gd name="T6" fmla="*/ 15 w 58"/>
              <a:gd name="T7" fmla="*/ 25 h 49"/>
              <a:gd name="T8" fmla="*/ 29 w 58"/>
              <a:gd name="T9" fmla="*/ 0 h 49"/>
              <a:gd name="T10" fmla="*/ 43 w 58"/>
              <a:gd name="T11" fmla="*/ 25 h 49"/>
              <a:gd name="T12" fmla="*/ 58 w 58"/>
              <a:gd name="T13" fmla="*/ 49 h 49"/>
              <a:gd name="T14" fmla="*/ 29 w 58"/>
              <a:gd name="T1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49">
                <a:moveTo>
                  <a:pt x="29" y="49"/>
                </a:moveTo>
                <a:lnTo>
                  <a:pt x="29" y="49"/>
                </a:lnTo>
                <a:lnTo>
                  <a:pt x="0" y="49"/>
                </a:lnTo>
                <a:lnTo>
                  <a:pt x="15" y="25"/>
                </a:lnTo>
                <a:lnTo>
                  <a:pt x="29" y="0"/>
                </a:lnTo>
                <a:lnTo>
                  <a:pt x="43" y="25"/>
                </a:lnTo>
                <a:lnTo>
                  <a:pt x="58" y="49"/>
                </a:lnTo>
                <a:lnTo>
                  <a:pt x="29" y="49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4" name="Freeform 79"/>
          <p:cNvSpPr>
            <a:spLocks/>
          </p:cNvSpPr>
          <p:nvPr/>
        </p:nvSpPr>
        <p:spPr bwMode="auto">
          <a:xfrm>
            <a:off x="7832713" y="3791729"/>
            <a:ext cx="53975" cy="47625"/>
          </a:xfrm>
          <a:custGeom>
            <a:avLst/>
            <a:gdLst>
              <a:gd name="T0" fmla="*/ 28 w 57"/>
              <a:gd name="T1" fmla="*/ 50 h 50"/>
              <a:gd name="T2" fmla="*/ 28 w 57"/>
              <a:gd name="T3" fmla="*/ 50 h 50"/>
              <a:gd name="T4" fmla="*/ 0 w 57"/>
              <a:gd name="T5" fmla="*/ 50 h 50"/>
              <a:gd name="T6" fmla="*/ 14 w 57"/>
              <a:gd name="T7" fmla="*/ 25 h 50"/>
              <a:gd name="T8" fmla="*/ 28 w 57"/>
              <a:gd name="T9" fmla="*/ 0 h 50"/>
              <a:gd name="T10" fmla="*/ 43 w 57"/>
              <a:gd name="T11" fmla="*/ 25 h 50"/>
              <a:gd name="T12" fmla="*/ 57 w 57"/>
              <a:gd name="T13" fmla="*/ 50 h 50"/>
              <a:gd name="T14" fmla="*/ 28 w 57"/>
              <a:gd name="T15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50">
                <a:moveTo>
                  <a:pt x="28" y="50"/>
                </a:moveTo>
                <a:lnTo>
                  <a:pt x="28" y="50"/>
                </a:lnTo>
                <a:lnTo>
                  <a:pt x="0" y="50"/>
                </a:lnTo>
                <a:lnTo>
                  <a:pt x="14" y="25"/>
                </a:lnTo>
                <a:lnTo>
                  <a:pt x="28" y="0"/>
                </a:lnTo>
                <a:lnTo>
                  <a:pt x="43" y="25"/>
                </a:lnTo>
                <a:lnTo>
                  <a:pt x="57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E6004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6" name="Gruppieren 345"/>
          <p:cNvGrpSpPr/>
          <p:nvPr/>
        </p:nvGrpSpPr>
        <p:grpSpPr>
          <a:xfrm>
            <a:off x="3949036" y="3972978"/>
            <a:ext cx="698500" cy="450011"/>
            <a:chOff x="3949036" y="3972978"/>
            <a:chExt cx="698500" cy="450011"/>
          </a:xfrm>
        </p:grpSpPr>
        <p:pic>
          <p:nvPicPr>
            <p:cNvPr id="347" name="Bild 1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949036" y="3978489"/>
              <a:ext cx="698500" cy="444500"/>
            </a:xfrm>
            <a:prstGeom prst="rect">
              <a:avLst/>
            </a:prstGeom>
          </p:spPr>
        </p:pic>
        <p:sp>
          <p:nvSpPr>
            <p:cNvPr id="348" name="Freeform 17"/>
            <p:cNvSpPr>
              <a:spLocks/>
            </p:cNvSpPr>
            <p:nvPr/>
          </p:nvSpPr>
          <p:spPr bwMode="auto">
            <a:xfrm flipH="1">
              <a:off x="4597134" y="3972978"/>
              <a:ext cx="45719" cy="447912"/>
            </a:xfrm>
            <a:custGeom>
              <a:avLst/>
              <a:gdLst>
                <a:gd name="T0" fmla="*/ 0 h 797"/>
                <a:gd name="T1" fmla="*/ 0 h 797"/>
                <a:gd name="T2" fmla="*/ 797 h 7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97">
                  <a:moveTo>
                    <a:pt x="0" y="0"/>
                  </a:moveTo>
                  <a:lnTo>
                    <a:pt x="0" y="0"/>
                  </a:lnTo>
                  <a:lnTo>
                    <a:pt x="0" y="797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uppieren 365"/>
          <p:cNvGrpSpPr/>
          <p:nvPr/>
        </p:nvGrpSpPr>
        <p:grpSpPr>
          <a:xfrm>
            <a:off x="7423942" y="2761521"/>
            <a:ext cx="368300" cy="317600"/>
            <a:chOff x="9858375" y="662623"/>
            <a:chExt cx="368300" cy="317600"/>
          </a:xfrm>
        </p:grpSpPr>
        <p:pic>
          <p:nvPicPr>
            <p:cNvPr id="363" name="Bild 29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858375" y="662623"/>
              <a:ext cx="368300" cy="20320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65" name="Gerader Verbinder 364"/>
            <p:cNvCxnSpPr>
              <a:stCxn id="363" idx="1"/>
            </p:cNvCxnSpPr>
            <p:nvPr/>
          </p:nvCxnSpPr>
          <p:spPr>
            <a:xfrm>
              <a:off x="9858375" y="764223"/>
              <a:ext cx="0" cy="21600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24"/>
          <p:cNvGrpSpPr>
            <a:grpSpLocks noChangeAspect="1"/>
          </p:cNvGrpSpPr>
          <p:nvPr/>
        </p:nvGrpSpPr>
        <p:grpSpPr bwMode="auto">
          <a:xfrm>
            <a:off x="7085013" y="2057400"/>
            <a:ext cx="787400" cy="431800"/>
            <a:chOff x="4463" y="1296"/>
            <a:chExt cx="496" cy="272"/>
          </a:xfrm>
        </p:grpSpPr>
        <p:sp>
          <p:nvSpPr>
            <p:cNvPr id="368" name="AutoShape 23"/>
            <p:cNvSpPr>
              <a:spLocks noChangeAspect="1" noChangeArrowheads="1" noTextEdit="1"/>
            </p:cNvSpPr>
            <p:nvPr/>
          </p:nvSpPr>
          <p:spPr bwMode="auto">
            <a:xfrm>
              <a:off x="4463" y="1298"/>
              <a:ext cx="49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9" name="Freeform 25"/>
            <p:cNvSpPr>
              <a:spLocks/>
            </p:cNvSpPr>
            <p:nvPr/>
          </p:nvSpPr>
          <p:spPr bwMode="auto">
            <a:xfrm>
              <a:off x="4463" y="1296"/>
              <a:ext cx="454" cy="84"/>
            </a:xfrm>
            <a:custGeom>
              <a:avLst/>
              <a:gdLst>
                <a:gd name="T0" fmla="*/ 0 w 828"/>
                <a:gd name="T1" fmla="*/ 134 h 134"/>
                <a:gd name="T2" fmla="*/ 0 w 828"/>
                <a:gd name="T3" fmla="*/ 134 h 134"/>
                <a:gd name="T4" fmla="*/ 828 w 828"/>
                <a:gd name="T5" fmla="*/ 134 h 134"/>
                <a:gd name="T6" fmla="*/ 828 w 828"/>
                <a:gd name="T7" fmla="*/ 0 h 134"/>
                <a:gd name="T8" fmla="*/ 0 w 828"/>
                <a:gd name="T9" fmla="*/ 0 h 134"/>
                <a:gd name="T10" fmla="*/ 0 w 82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8" h="134">
                  <a:moveTo>
                    <a:pt x="0" y="134"/>
                  </a:moveTo>
                  <a:lnTo>
                    <a:pt x="0" y="134"/>
                  </a:lnTo>
                  <a:lnTo>
                    <a:pt x="828" y="134"/>
                  </a:lnTo>
                  <a:lnTo>
                    <a:pt x="828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EC12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0" name="Rectangle 26"/>
            <p:cNvSpPr>
              <a:spLocks noChangeArrowheads="1"/>
            </p:cNvSpPr>
            <p:nvPr/>
          </p:nvSpPr>
          <p:spPr bwMode="auto">
            <a:xfrm>
              <a:off x="4484" y="130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G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1" name="Rectangle 27"/>
            <p:cNvSpPr>
              <a:spLocks noChangeArrowheads="1"/>
            </p:cNvSpPr>
            <p:nvPr/>
          </p:nvSpPr>
          <p:spPr bwMode="auto">
            <a:xfrm>
              <a:off x="4529" y="130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O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2" name="Rectangle 28"/>
            <p:cNvSpPr>
              <a:spLocks noChangeArrowheads="1"/>
            </p:cNvSpPr>
            <p:nvPr/>
          </p:nvSpPr>
          <p:spPr bwMode="auto">
            <a:xfrm>
              <a:off x="4575" y="1306"/>
              <a:ext cx="3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700" b="1" i="0" u="none" strike="noStrike" kern="1200" cap="none" spc="0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Arial Bold" panose="020B0704020202020204" pitchFamily="34" charset="0"/>
                  <a:ea typeface="+mn-ea"/>
                  <a:cs typeface="+mn-cs"/>
                </a:rPr>
                <a:t>THENBURG</a:t>
              </a: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7" name="Rectangle 33"/>
            <p:cNvSpPr>
              <a:spLocks noChangeArrowheads="1"/>
            </p:cNvSpPr>
            <p:nvPr/>
          </p:nvSpPr>
          <p:spPr bwMode="auto">
            <a:xfrm>
              <a:off x="4901" y="130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8" name="Freeform 34"/>
            <p:cNvSpPr>
              <a:spLocks/>
            </p:cNvSpPr>
            <p:nvPr/>
          </p:nvSpPr>
          <p:spPr bwMode="auto">
            <a:xfrm>
              <a:off x="4465" y="1369"/>
              <a:ext cx="0" cy="199"/>
            </a:xfrm>
            <a:custGeom>
              <a:avLst/>
              <a:gdLst>
                <a:gd name="T0" fmla="*/ 317 h 317"/>
                <a:gd name="T1" fmla="*/ 317 h 317"/>
                <a:gd name="T2" fmla="*/ 0 h 3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17">
                  <a:moveTo>
                    <a:pt x="0" y="317"/>
                  </a:moveTo>
                  <a:lnTo>
                    <a:pt x="0" y="317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10196525" y="5116513"/>
            <a:ext cx="411163" cy="1025525"/>
            <a:chOff x="6423" y="3223"/>
            <a:chExt cx="259" cy="646"/>
          </a:xfrm>
        </p:grpSpPr>
        <p:sp>
          <p:nvSpPr>
            <p:cNvPr id="6" name="AutoShape 13"/>
            <p:cNvSpPr>
              <a:spLocks noChangeAspect="1" noChangeArrowheads="1" noTextEdit="1"/>
            </p:cNvSpPr>
            <p:nvPr/>
          </p:nvSpPr>
          <p:spPr bwMode="auto">
            <a:xfrm>
              <a:off x="6423" y="3225"/>
              <a:ext cx="256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6445" y="369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6502" y="369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6627" y="369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de-DE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6682" y="3223"/>
              <a:ext cx="0" cy="521"/>
            </a:xfrm>
            <a:custGeom>
              <a:avLst/>
              <a:gdLst>
                <a:gd name="T0" fmla="*/ 859 h 859"/>
                <a:gd name="T1" fmla="*/ 859 h 859"/>
                <a:gd name="T2" fmla="*/ 0 h 85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59">
                  <a:moveTo>
                    <a:pt x="0" y="859"/>
                  </a:moveTo>
                  <a:lnTo>
                    <a:pt x="0" y="859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EC124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10179306" y="5865813"/>
            <a:ext cx="440772" cy="107722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315112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89" y="82585"/>
            <a:ext cx="4062319" cy="67289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D54252F8-2C87-2927-878D-EB3E4D2472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080000" y="1016000"/>
            <a:ext cx="8128000" cy="6096000"/>
          </a:xfrm>
          <a:prstGeom prst="rect">
            <a:avLst/>
          </a:prstGeom>
        </p:spPr>
      </p:pic>
      <p:pic>
        <p:nvPicPr>
          <p:cNvPr id="9" name="Picture 8" descr="A machine in a factory&#10;&#10;Description automatically generated">
            <a:extLst>
              <a:ext uri="{FF2B5EF4-FFF2-40B4-BE49-F238E27FC236}">
                <a16:creationId xmlns:a16="http://schemas.microsoft.com/office/drawing/2014/main" id="{85616971-913D-B32F-AA35-C436E6A60C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016000" y="1016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89" y="82585"/>
            <a:ext cx="4062319" cy="67289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pic>
        <p:nvPicPr>
          <p:cNvPr id="5" name="Picture 4" descr="A large machine in a factory&#10;&#10;Description automatically generated">
            <a:extLst>
              <a:ext uri="{FF2B5EF4-FFF2-40B4-BE49-F238E27FC236}">
                <a16:creationId xmlns:a16="http://schemas.microsoft.com/office/drawing/2014/main" id="{4FC797F0-A8B5-C500-5133-ADA035C3F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0" y="477609"/>
            <a:ext cx="8267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0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6359033"/>
            <a:ext cx="12192000" cy="498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6453336"/>
            <a:ext cx="1440160" cy="358244"/>
          </a:xfrm>
          <a:prstGeom prst="rect">
            <a:avLst/>
          </a:prstGeom>
        </p:spPr>
      </p:pic>
      <p:pic>
        <p:nvPicPr>
          <p:cNvPr id="4" name="Picture 3" descr="A group of people in the sky&#10;&#10;Description automatically generated">
            <a:extLst>
              <a:ext uri="{FF2B5EF4-FFF2-40B4-BE49-F238E27FC236}">
                <a16:creationId xmlns:a16="http://schemas.microsoft.com/office/drawing/2014/main" id="{3E1344B2-6793-1856-9B95-FF627762E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3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N_Corporate_16-9">
  <a:themeElements>
    <a:clrScheme name="MAN Energy Solutions">
      <a:dk1>
        <a:sysClr val="windowText" lastClr="000000"/>
      </a:dk1>
      <a:lt1>
        <a:sysClr val="window" lastClr="FFFFFF"/>
      </a:lt1>
      <a:dk2>
        <a:srgbClr val="E6E6E6"/>
      </a:dk2>
      <a:lt2>
        <a:srgbClr val="646464"/>
      </a:lt2>
      <a:accent1>
        <a:srgbClr val="C5C6C6"/>
      </a:accent1>
      <a:accent2>
        <a:srgbClr val="28BADA"/>
      </a:accent2>
      <a:accent3>
        <a:srgbClr val="25556A"/>
      </a:accent3>
      <a:accent4>
        <a:srgbClr val="7F7F7F"/>
      </a:accent4>
      <a:accent5>
        <a:srgbClr val="E40045"/>
      </a:accent5>
      <a:accent6>
        <a:srgbClr val="303C49"/>
      </a:accent6>
      <a:hlink>
        <a:srgbClr val="303C49"/>
      </a:hlink>
      <a:folHlink>
        <a:srgbClr val="646464"/>
      </a:folHlink>
    </a:clrScheme>
    <a:fontScheme name="MAN Energy Solu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tx2"/>
        </a:solidFill>
        <a:ln w="6350"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custClrLst>
    <a:custClr name="R 102 | G 136 | B 150">
      <a:srgbClr val="668896"/>
    </a:custClr>
    <a:custClr name="R 150 | G 220 | B 236">
      <a:srgbClr val="96DCEC"/>
    </a:custClr>
    <a:custClr name="R 115 | G 198 | B 125">
      <a:srgbClr val="73C67D"/>
    </a:custClr>
    <a:custClr name="R 243 | G 109 | B 30">
      <a:srgbClr val="F36D1E"/>
    </a:custClr>
    <a:custClr name="R 255 | G 188 | B 0">
      <a:srgbClr val="FFBC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 178 | G 195 | B 202">
      <a:srgbClr val="B2C3CA"/>
    </a:custClr>
    <a:custClr name="R 202 | G 237 | B 245">
      <a:srgbClr val="CAEDF5"/>
    </a:custClr>
    <a:custClr name="R 185 | G 226 | B 190">
      <a:srgbClr val="B9E2BE"/>
    </a:custClr>
    <a:custClr name="R 249 | G 182 | B 142">
      <a:srgbClr val="F9B68E"/>
    </a:custClr>
    <a:custClr name="R 255 | G 221 | B 127">
      <a:srgbClr val="FFDD7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 217 | G 225 | B 229">
      <a:srgbClr val="D9E1E5"/>
    </a:custClr>
    <a:custClr name="R 228 | G 246 | B 250">
      <a:srgbClr val="E4F6FA"/>
    </a:custClr>
    <a:custClr name="R 219 | G 240 | B 221">
      <a:srgbClr val="DBF0DD"/>
    </a:custClr>
    <a:custClr name="R 252 | G 218 | B 199">
      <a:srgbClr val="FCDAC7"/>
    </a:custClr>
    <a:custClr name="R 255 | G 238 | B 191">
      <a:srgbClr val="FFEEB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MAN_Corporate_16-9.potx" id="{BB7FEDBA-B770-499E-8784-DE54C830BA6D}" vid="{5ED67405-B292-468A-AE5D-DDA254EB839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Widescreen</PresentationFormat>
  <Paragraphs>272</Paragraphs>
  <Slides>22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Man Global</vt:lpstr>
      <vt:lpstr>Man Global Bold</vt:lpstr>
      <vt:lpstr>Arial</vt:lpstr>
      <vt:lpstr>Arial Bold</vt:lpstr>
      <vt:lpstr>Calibri</vt:lpstr>
      <vt:lpstr>Calibri Light</vt:lpstr>
      <vt:lpstr>Symbol</vt:lpstr>
      <vt:lpstr>MAN_Corporate_16-9</vt:lpstr>
      <vt:lpstr>1_Office Theme</vt:lpstr>
      <vt:lpstr>think-cell Folie</vt:lpstr>
      <vt:lpstr>Case study: Using Bots, Power Apps, AI and Search to Lift Employee Engagement and findability   </vt:lpstr>
      <vt:lpstr>PowerPoint Presentation</vt:lpstr>
      <vt:lpstr>Thomas K.J. Julø </vt:lpstr>
      <vt:lpstr>PowerPoint Presentation</vt:lpstr>
      <vt:lpstr>We are a member of the Volkswagen Group</vt:lpstr>
      <vt:lpstr>Our Sites around the Globe</vt:lpstr>
      <vt:lpstr>PowerPoint Presentation</vt:lpstr>
      <vt:lpstr>PowerPoint Presentation</vt:lpstr>
      <vt:lpstr>PowerPoint Presentation</vt:lpstr>
      <vt:lpstr>PowerPoint Presentation</vt:lpstr>
      <vt:lpstr>Why did we build MOBO</vt:lpstr>
      <vt:lpstr>MOBO Foundation</vt:lpstr>
      <vt:lpstr>PowerPoint Presentation</vt:lpstr>
      <vt:lpstr>MOBO did not work as intended</vt:lpstr>
      <vt:lpstr>PowerPoint Presentation</vt:lpstr>
      <vt:lpstr>The new solutions</vt:lpstr>
      <vt:lpstr>PowerPoint Presentation</vt:lpstr>
      <vt:lpstr>TEACH and educate</vt:lpstr>
      <vt:lpstr>However… These initiatives are not without user statements </vt:lpstr>
      <vt:lpstr>PowerPoint Presentation</vt:lpstr>
      <vt:lpstr>Demo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2023-10-06T11:37:27Z</dcterms:created>
  <dcterms:modified xsi:type="dcterms:W3CDTF">2023-10-06T11:52:32Z</dcterms:modified>
</cp:coreProperties>
</file>